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6823-D335-4E53-A15C-9DB2ADCFF7D0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6A7E9-1D6E-45A4-B545-9FB2626070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9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EC32-A740-4831-A39A-06FDE31EF4AD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63D3-86E1-4F12-9A85-254239A6ABAB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AC93-85A2-4EB9-98D7-318A1A768BE6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A589-CA7C-45D6-B59B-136C3643FB1A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990600" cy="365125"/>
          </a:xfrm>
        </p:spPr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9" b="32162"/>
          <a:stretch/>
        </p:blipFill>
        <p:spPr>
          <a:xfrm>
            <a:off x="7392460" y="6086108"/>
            <a:ext cx="1446740" cy="7272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9F7B-50C6-4894-873A-AC0C79DD8BCC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635-893B-4FA9-B438-ED176CBFBE34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7FC0-513D-464B-9702-9B90592030AC}" type="datetime1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EDE5-8BA3-48E6-B275-36CBC04F905D}" type="datetime1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C623-1919-4846-BED0-C6121D7373FF}" type="datetime1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8F-2CEF-4670-AF03-1F6A75F1CC6F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B9F7-6036-4883-B032-D452E05FF4A5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C00B8943-A1FC-489F-91D8-A4DAFFE14941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4C5CA1BE-FC94-4885-9445-182B44DF09E9}" type="slidenum">
              <a:rPr lang="en-US" smtClean="0"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Presentan: </a:t>
            </a:r>
            <a:r>
              <a:rPr lang="es-CO" dirty="0" smtClean="0"/>
              <a:t>Juan </a:t>
            </a:r>
            <a:r>
              <a:rPr lang="es-CO" dirty="0" smtClean="0"/>
              <a:t>López y Juan Barbosa</a:t>
            </a:r>
          </a:p>
          <a:p>
            <a:r>
              <a:rPr lang="es-CO" dirty="0" smtClean="0"/>
              <a:t>Universidad </a:t>
            </a:r>
            <a:r>
              <a:rPr lang="es-CO" dirty="0" smtClean="0"/>
              <a:t>de los Andes</a:t>
            </a:r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400" dirty="0" smtClean="0"/>
              <a:t>Caracterización </a:t>
            </a:r>
            <a:r>
              <a:rPr lang="es-ES" sz="2400" dirty="0"/>
              <a:t>de espectros de rayos X</a:t>
            </a:r>
            <a:br>
              <a:rPr lang="es-ES" sz="2400" dirty="0"/>
            </a:br>
            <a:r>
              <a:rPr lang="es-ES" sz="2400" dirty="0"/>
              <a:t>asociados a fuentes de tungsteno y plata usando</a:t>
            </a:r>
            <a:br>
              <a:rPr lang="es-ES" sz="2400" dirty="0"/>
            </a:br>
            <a:r>
              <a:rPr lang="es-ES" sz="2400" dirty="0"/>
              <a:t>un detector </a:t>
            </a:r>
            <a:r>
              <a:rPr lang="es-ES" sz="2400" dirty="0" smtClean="0"/>
              <a:t>MEDIPIX3</a:t>
            </a:r>
            <a:endParaRPr lang="en-US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operación</a:t>
            </a:r>
            <a:r>
              <a:rPr lang="en-US" dirty="0" smtClean="0"/>
              <a:t> del sensor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428875"/>
            <a:ext cx="7858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3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Espectros</a:t>
            </a:r>
            <a:r>
              <a:rPr lang="en-US" dirty="0" smtClean="0"/>
              <a:t> para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tungsteno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0"/>
            <a:ext cx="3291840" cy="219456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14600"/>
            <a:ext cx="32918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Espectros</a:t>
            </a:r>
            <a:r>
              <a:rPr lang="en-US" dirty="0" smtClean="0"/>
              <a:t> para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plata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0"/>
            <a:ext cx="3291840" cy="2194560"/>
          </a:xfr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14600"/>
            <a:ext cx="32918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Comparación</a:t>
            </a:r>
            <a:r>
              <a:rPr lang="en-US" dirty="0" smtClean="0"/>
              <a:t> de </a:t>
            </a:r>
            <a:r>
              <a:rPr lang="en-US" dirty="0" err="1" smtClean="0"/>
              <a:t>espectros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utoShape 2" descr="data:image/png;base64,iVBORw0KGgoAAAANSUhEUgAAB9AAAARlCAYAAADh11wiAAAgAElEQVR4XuzdDbjVVZ03/B+JRpqgopmOBr4VvsRLZlaSgNMwiCZYSs2kIk85pcaAmtFkDr7NZDghmJmVjmCPdjuON6Jhoo+Kg/qM5CS+hO+CBmpJIop2ixb3tfbp7PY+nHP2+z577/P5X5eXylnrt9b6rNWFV1/W/99n06ZNm8JDgAABAgQIECBAgAABAgQIECBAgAABAgQIECBAgAABAgR6uUAfAXovPwGWT4AAAQIECBAgQIAAAQIECBAgQIAAAQIECBAgQIAAAQIZAQG6g0CAAAECBAgQIECAAAECBAgQIECAAAECBAgQIECAAAECBATozgABAgQIECBAgAABAgQIECBAgAABAgQIECBAgAABAgQIEGgTcAPdSSBAgAABAgQIECBAgAABAgQIECBAgAABAgQIECBAgAABAgJ0Z4AAAQIECBAgQIAAAQIECBAgQIAAAQIECBAgQIAAAQIECLQJuIHuJBAgQIAAAQIECBAgQIAAAQIECBAgQIAAAQIECBAgQIAAAQG6M0CAAAECBAgQIECAAAECBAgQIECAAAECBAgQIECAAAECBNoE3EB3EggQIECAAAECBAgQIECAAAECBAgQIECAAAECBAgQIECAgADdGSBAgAABAgQIECBAgAABAgQIECBAgAABAgQIECBAgAABAm0CbqA7CQQIECBAgAABAgQIECBAgAABAgQIECBAgAABAgQIECBAQIDuDBAgQIAAAQIECBAgQIAAAQIECBAgQIAAAQIECBAgQIAAgTYBN9CdBAIECBAgQIAAAQIECBAgQIAAAQIECBAgQIAAAQIECBAgIEB3BggQIECAAAECBAgQIECAAAECBAgQIECAAAECBAgQIECAQJuAG+hOAgECBAgQIECAAAECBAgQIECAAAECBAgQIECAAAECBAgQEKA7AwQIECBAgAABAgQIECBAgAABAgQIECBAgAABAgQIECBAoE3ADXQngQABAgQIECBAgAABAgQIECBAgAABAgQIECBAgAABAgQICNCdAQIECBAgQIAAAQIECBAgQIAAAQIECBAgQIAAAQIECBAg0CbgBrqTQIAAAQIECBAgQIAAAQIECBAgQIAAAQIECBAgQIAAAQIEBOjOAAECBAgQIECAAAECBAgQIECAAAECBAgQIECAAAECBAgQaBNwA91JIECAAAECBAgQIECAAAECBAgQIECAAAECBAgQIECAAAECAnRngAABAgQIECBAgAABAgQIECBAgAABAgQIECBAgAABAgQItAm4ge4kECBAgAABAgQIECBAgAABAgQIECBAgAABAgQIECBAgAABAbozQIAAAQIECBAgQIAAAQIECBAgQIAAAQIECBAgQIAAAQIE2gTcQHcSCBAgQIAAAQIECBAgQIAAAQIECBAgQIAAAQIECBAgQICAAN0ZIECAAAECBAgQIECAAAECBAgQIECAAAECBAgQIECAAAECbQJuoDsJBAgQIECAAAECBAgQIECAAAECBAgQIECAAAECBAgQIEBAgO4MECBAgAABAgQIECBAgAABAgQIECBAgAABAgQIECBAgACBNgE30J0EAgQIECBAgAABAgQIECBAgAABAgQIECBAgAABAgQIECAgQHcGCBAgQIAAAQIECBAgQIAAAQIECBAgQIAAAQIECBAgQIBAm4Ab6E4CAQIECBAgQIAAAQIECBAgQIAAAQIECBAgQIAAAQIECBAQoDsDBAgQIECAAAECBAgQIECAAAECBAgQIECAAAECBAgQIECgTcANdCeBAAECBAgQIECAAAECBAgQIECAAAECBAgQIECAAAECBAgI0J0BAgQIECBAgAABAgQIECBAgAABAgQIECBAgAABAgQIECDQJuAGupNAgAABAgQIECBAgAABAgQIECBAgAABAgQIECBAgAABAgQE6M4AAQIECBAgQIAAAQIECBAgQIAAAQIECBAgQIAAAQIECBBoE3AD3UkgQIAAAQIECBAgQIAAAQIECBAgQIAAAQIECBAgQIAAAQICdGeAAAECBAgQIECAAAECBAgQIECAAAECBAgQIECAAAECBAi0CbiB7iQQIECAAAECBAgQIECAAAECBAgQIECAAAECBAgQIECAAAEBujNAgAABAgQIECBAgAABAgQIECBAgAABAgQIECBAgAABAgTaBNxAdxIIECBAgAABAgQIECBAgAABAgQIECBAgAABAgQIECBAgIAA3RkgQIAAAQIECBAgQIAAAQIECBAgQIAAAQIECBAgQIAAAQJtAm6gOwkECBAgQIAAAQIECBAgQIAAAQIECBAgQIAAAQIECBAgQECA7gwQIECAAAECBAgQIECAAAECBAgQIECAAAECBAgQIECAAIE2ATfQnQQCBAgQIECAAAECBAgQIECAAAECBAgQIECAAAECBAgQICBAdwYIECBAgAABAgQIECBAgAABAgQIECBAgAABAgQIECBAgECbgBvoTgIBAgQIECBAgAABAgQIECBAgAABAgQIECBAgAABAgQIEBCgOwMECBAgQIAAAQIECBAgQIAAAQIECBAgQIAAAQIECBAgQKBNwA10J4EAAQIECBAgQIAAAQIECBAgQIAAAQIECBAgQIAAAQIECAjQnQECBAgQIECAAAECBAgQIECAAAECBAgQIECAAAECBAgQINAm4Aa6k0CAAAECBAgQIECAAAECBAgQIECAAAECBAgQIECAAAECBATozgABAgQIECBAgAABAgQIECBAgAABAgQIECBAgAABAgQIEGgTcAPdSSBAgAABAgQIECBAgAABAgQIECBAgAABAgQIECBAgAABAgJ0Z4AAAQIECBAgQIAAAQIECBAgQIAAAQIECBAgQIAAAQIECLQJuIHuJBAgQIAAAQIECBAgQIAAAQIECBAgQIAAAQIECBAgQIAAAQG6M0CAAAECBAgQIECAAAECBAgQIECAAAECBAgQIECAAAECBNoE3EB3EggQIECAAAECBAgQIECAAAECBAgQIECAAAECBAgQIECAgADdGSBAgAABAgQIECBAgAABAgQIECBAgAABAgQIECBAgAABAm0CbqA7CQQIECBAgAABAgQIECBAgAABAgQIECBAgAABAgQIECBAQIDuDBAgQIAAAQIECBAgQIAAAQIECBAgQIAAAQIECBAgQIAAgTYBN9CdBAIECBAgQIAAAQIECBAgQIAAAQIECBAgQIAAAQIECBAgIEB3BggQIECAAAECBAgQIECAAAECBAgQIECAAAECBAgQIECAQJuAG+hOAgECBAgQIECAAAECBAgQIECAAAECBAgQIECAAAECBAgQEKA7AwQIECBAgAABAgQIECBAgAABAgQIECBAgAABAgQIECBAoE3ADXQngQABAgQIECBAgAABAgQIECBAgAABAgQIECBAgAABAgQICNCdAQIECBAgQIAAAQIECBAgQIAAAQIECBAgQIAAAQIECBAg0CbgBrqTQIAAAQIECBAgQIAAAQIECBAgQIAAAQIECBAgQIAAAQIEBOjOAAECBAgQIECAAAECBAgQIECAAAECBAgQIECAAAECBAgQaBNwA91JIECAAAECBAgQIECAAAECBAgQIECAAAECBAgQIECAAAECAnRngAABAgQIECBAgAABAgQIECBAgAABAgQIECBAgAABAgQItAm4ge4kECBAgAABAgQIECBAgAABAgQIECBAgAABAgQIECBAgAABAbozQIAAAQIECBAgQIAAAQIECBAgQIAAAQIECBAgQIAAAQIE2gTcQHcSCBAgQIAAAQIECBAgQIAAAQIECBAgQIAAAQIECBAgQICAAN0ZIECAAAECBAgQIECAAAECBAgQIECAAAECBAgQIECAAAECbQJuoDsJBAgQIECAAAECBAgQIECAAAECBAgQIECAAAECBAgQIEBAgO4MECBAgAABAgQIECBAgAABAgQIECBAgAABAgQIECBAgACBNgE30J0EAgQIECBAgAABAgQIECBAgAABAgQIECBAgAABAgQIECAgQHcGCBAgQIAAAQIECBAgQIAAAQIECBAgQIAAAQIECBAgQIBAm4Ab6E4CAQIECBAgQIAAAQIECBAgQIAAAQIECBAgQIAAAQIECBAQoDsDBAgQIECAAAECBAgQIECAAAECBAgQIECAAAECBAgQIECgTcANdCeBAAECBAgQIECAAAECBAgQIECAAAECBAgQIECAAAECBAgI0J0BAgQIECBAgAABAgQIECBAgAABAgQIECBAgAABAgQIECDQJuAGupNAgAABAgQIECBAgAABAgQIECBAgAABAgQIECBAgAABAgQE6M4AAQIECBAgQIAAAQIECBAgQIAAAQIECBAgQIAAAQIECBBoE3AD3UkgQIAAAQIECBAgQIAAAQIECBAgQIAAAQIECBAgQIAAAQICdGeAAAECBAgQIECAAAECBAgQIECAAAECBAgQIECAAAECBAi0CbiB7iQQIECAAAECBAgQIECAAAECBAgQIECAAAECBAgQIECAAAEBujNAgAABAgQIECBAgAABAgQIECBAgAABAgQIECBAgAABAgTaBNxAdxIIECBAgAABAgQIECBAgAABAgQIECBAgAABAgQIECBAgIAA3RkgQIAAAQIECBAgQIAAAQIECBAgQIAAAQIECBAgQIAAAQJtAm6gOwkECBAgQIAAAQIECBAgQIAAAQIECBAgQIAAAQIECBAgQECA7gwQIECAAAECBAgQIECAAAECBAgQIECAAAECBAgQIECAAIE2ATfQnQQCBAgQIECAAAECBAgQIECAAAECBAgQIECAAAECBAgQICBAdwYIECBAgAABAgQIECBAgAABAgQIECBAgAABAgQIECBAgECbgBvoTgIBAgQIECBAgAABAgQIECBAgAABAgQIECBAgAABAgQIEBCgOwMECBAgQIAAAQIECBAgQIAAAQIECBAgQIAAAQIECBAgQKBNwA10J4EAAQIECBAgQIAAAQIECBAgQIAAAQIECBAgQIAAAQIECAjQnQECBAgQIECAAAECBAgQIECAAAECBAgQIECAAAECBAgQINAm4Aa6k0CAAAECBAgQIECAAAECBAgQIECAAAECBAgQIECAAAECBATozgABAgQIECBAgAABAgQIECBAgAABAgQIECBAgAABAgQIEGgTcAPdSSBAgAABAgQIECBAgAABAgQIECBAgAABAgQIECBAgAABAgJ0Z4AAAQIECBAgQIAAAQIECBAgQIAAAQIECBAgQIAAAQIECLQJuIHuJBAgQIAAAQIECBAgQIAAAQIECBAgQIAAAQIECBAgQIAAAQG6M0CAAAECBAgQIECAAAECBAgQIECAAAECBAgQIECAAAECBNoE3EB3EggQIECAAAECBAgQIECAAAECBAgQIECAAAECBAgQIECAgADdGSBAgAABAgQIECBAgAABAgQIECBAgAABAgQIECBAgAABAm0CbqA7CQQIECBAgAABAgQIECBAgAABAgQIECBAgAABAgQIECBAQIDuDBAgQIAAAQIECBAgQIAAAQIECBAgQIAAAQIECBAgQIAAgTYBN9CdBAIECBAgQIAAAQIECBAgQIAAAQIECBAgQIAAAQIECBAgIEB3BggQIECAAAECBAgQIECAAAECBAgQIECAAAECBAgQIECAQJuAG+hOAgECBAgQIECAAAECBAgQIECAAAECBAgQIECAAAECBAgQEKA7AwQIECBAgAABAgQIECBAgAABAgQIECBAgAABAgQIECBAoE3ADXQngQABAgQIECBAgAABAgQIECBAgAABAgQIECBAgAABAgQICNCdAQIECBAgQIAAAQIECBAgQIAAAQIECBAgQIAAAQIECBAg0CbgBrqTQIAAAQIECBAgQIAAAQIECBAgQIAAAQIECBAgQIAAAQIEBOjOAAECBAgQIECAAAECBAgQIECAAAECBAgQIECAAAECBAgQaBNwA91JIECAAAECBAgQIECAAAECBAgQIECAAAECBAgQIECAAAECAnRngAABAgQIECBAgAABAgQIECBAgAABAgQIECBAgAABAgQItAm4ge4kECBAgAABAgQIECBAgAABAgQIECBAgAABAgQIECBAgAABAbozQIAAAQIECBAgQIAAAQIECBAgQIAAAQIECBAgQIAAAQIE2gTcQHcSCBAgQIAAAQIECBAgQIAAAQIECBAgQIAAAQIECBAgQICAAN0ZIECAAAECBAgQIECAAAECBAgQIECAAAECBAgQIECAAAECbQJuoDsJBAgQIECAAAECBAgQIECAAAECBAgQIECAAAECBAgQIEBAgO4MECBAgAABAgQIECBAgAABAgQIECBAgAABAgQIECBAgACBNgE30J0EAgQIECBAgAABAgQIECBAgAABAgQIECBAgAABAgQIECAgQHcGCBAgQIAAAQIECBAgQIAAAQIECBAgQIAAAQIECBAgQIBAm4Ab6E4CAQIECBAgQIAAAQIECBAgQIAAAQIECBAgQIAAAQIECBAQoDsDBAgQIECAAAECBAgQIECAAAECBAgQIECAAAECBAgQIECgTcANdCeBAAECBAgQIECAAAECBAgQIECAAAECBAgQIECAAAECBAgI0J0BAgQIECBAgAABAgQIECBAgAABAgQIECBAgAABAgQIECDQJuAGupNAgAABAgQIECBAgAABAgQIECBAgAABAgQIECBAgAABAgQE6M4AAQIECBAgQIAAAQIECBAgQIAAAQIECBAgQIAAAQIECBBoE3AD3UkgQIAAAQIECBAgQIAAAQIECBAgQIAAAQIECBAgQIAAAQICdGeAQGsLTJ48OW+Bn/rUp1p7wVZHgAABAgQIECBAgAABAgQIECBAgAABAgQIdCmwdOnSvJ/Nnz+fFgECHQTcQHckCLSwQArQr7766hZeoaURIECAAAECBAgQIECAAAECBAgQIECAAAEC5QiccMIJIUAvR06fVhcQoLf6DltfrxYQoPfq7bd4AgQIECBAgAABAgQIECBAgAABAgQIECDQpYAA3eEg0LmAAN3JINDCArkBevqN0CvcW3izLY0AAQIECBAgQIAAAQIECBAgQIAAAQIECBQQSK9wb39zrQDdcSEgQHcGCPQ6gSuuuCJOOumkzLp/8pOfxJe//OVeZ2DBBAgQIECAAAECBAgQIECAAAECBAgQIECAQJuA3MBJIFBYwA30wkZaEGhaAb8RNu3WmTgBAgQIECBAgAABAgQIECBAgAABAgQIEKi6gNyg6qQKtqCAAL0FN9WSCLQL+I3QWSBAgAABAgQIECBAgAABAgQIECBAgAABAgTkBs4AgeIFBOjFW2lJoOkEBOhNt2UmTIAAAQIECBAgQIAAAQIECBAgQIAAAQIEaiYgN6gZrcItJCBAb6HNtBQCHQX8RuhMECBAgAABAgQIECBAgAABAgQIECBAgAABAu0CcgNngUBhAQF6YSMtCDStgN8Im3brTJwAAQIECBAgQIAAAQIECBAgQIAAAQIECFRdQG5QdVIFW1BAgN6Cm2pJBNoF/EboLBAgQIAAAQIECBAgQIAAAQIECBAgQIAAAQJyA2eAQPECAvTirbQk0HQCAvSm2zITJkCAAAECBAgQIECAAAECBAgQIECAAAECNROQG9SMVuEWEhCgt9BmWgqBjgJ+I3QmCBAgQIAAAQIECBAgQIAAAQIECBAgQIAAgXYBuYGzQKCwgAC9sJEWBJpWwG+ETbt1Jk6AAAECBAgQIECAAAECBAgQIECAAAECBKouIDeoOqmCLSggQG/BTbUkAu0CfiN0FggQIECAAAECBAgQIECAAAECBAgQIECAAAG5gTNAoHgBAXrxVloSaDoBAXrTbZkJEyBAgAABAgQIECBAgAABAgQIECBAgACBmgnIDWpGq3ALCQjQW2gzLYVARwG/EToTBAgQIECAAAECBAgQIECAAAECBAgQIECAQLuA3MBZIFBYQIBe2EiLKgmsX78+fvGLX8SiRYvitddei3vuuSdGjhwZ/fv3j7//+7+Pww8/vEojdV/mZz/7Wdxyyy2bzeGII47IzGHAgAFFzePhhx+OtKZSnlR76NChpXSpqK3fCCvi05kAAQIECBAgQIAAAQIECBAgQIAAgSIF3n777di4cWO88847RfbQjACB7gT69u0bW265ZWy11VZVhZIbVJVTsRYVEKC36MY22rKWLFkSRx99dLz66qtdTm348OFx1VVXRfp7LZ7ly5dn5rBq1aouyw8ePDgzh9GjRxecQmpz9913F2yX22DUqFGRLOr1+I2wXtLGIUCAAAECBAgQIECAAAECBAgQIND7BFJg/vLLL8frr78emzZt6n0AVkygTgLbbLNN7LTTTvGe97yn4hHlBhUTKtALBATovWCTe3qJ8+bNiylTpuRNI93ETkF5CrVzb3Fvt912cdddd1U9RE/jjBkzJi/A72oOaaIPPvhgwTkI0Hv6ZBmfAAECBAgQIECAAAECBAgQIECAAIGeEli7dm0mPPcQIFA/gR122CF23nnnigYUoFfEp3MvERCg95KN7qllptveI0aMyAbXw4YNizlz5uTd8L7xxhvjxBNPzAbp6RZ4CrBTmF6NJ91632OPPbJzSMF5CvUnTpyYLZ9uhad/bw/z09hpDmkuXT25AXq6WV7MrfVUL621Xo/fCOslbRwCBAgQIECAAAECBAgQIECAAAECvUdg3bp18dJLL/WeBVspgQYSqDRElxs00GaaSsMKCNAbdmtaY2IpLJ4/f35mMSm4ToF6Z8F4uiGegvb2Z+bMmXHOOedUBSHVOffcc7O1urpdnuaWbsW3h+iTJ0/OBO1dPbkBejXnW5VF/7mI3wirqakWAQIECBAgQIAAAQIECBAgQIAAAQJ//OMf45lnnon09/YnvV66f//+mW81p2829+nTBxQBAhUKpE8kvP3227Fhw4Z47bXX8qqly3rlvs5dblDhxujeKwQE6L1im3tmkSmQTje/25/0bfHubl9Pnz495s6dm2meQvb0pxgrfTrePi8UdKfb8aeddlp22DSHrm7CC9Ar3R39CRAgQIAAAQIECBAgQIAAAQIECBBoNoF08zz3/7tNr5NON2I9BAjUTuD111+P1atXZwdIf2jlAx/4QFkDCtDLYtOplwkI0HvZhtdzublhdHe3z9vn1DFwX7BgQd5r1suZe3o9/NFHH53tunLlym5fy54C9+233z7bvrvQX4Bezo7oQ4AAAQIECBAgQIAAAQIECBAgQIBAMws8++yz8dZbb2WWkG7AdvcZzGZep7kTaDSBNWvW5N1E33fffcuaogC9LDadepmAAL2XbXg9l5sbME+YMCFSmF3oSf+x9dxzz2WaTZs2LfO99Eqe3FfIp++vp1fFF3qKnbcAvZCknxMgQIAAAQIECBAgQIAAAQIECBAg0GoCjz/+eGzatCmzrIEDB8b73ve+Vlui9RBoSIH0+dkXXnghO7e99tor89mEUh8Beqli2vdGAQF6b9z1Oq05vfq8/XvihV6d3j6l3MB71KhRsWTJkopmmxtyFxvI534zPQX66dZ6Z48AvaKt0ZkAAQIECBAgQIAAAQIECBAgQIAAgSYTSN9jfvrpp7Oz3mWXXbr8BGaTLc10CTS8wJtvvpm9gJgmm17hnl7lXuojQC9VTPveKCBA7427Xoc1p/+Qyv2TT3fddVekwLnQkxteV+M76H369MkOWWyIP2/evJgyZUq2X/ufpuw499wAPf1zmm96BXy65T58+PBM8/Tr6fZ9+78XWn+1f+43wmqLqkeAAAECBAgQIECAAAECBAgQIECg9wr84Q9/iPQpzvZn0KBBsfXWW/deECsnUEeBd955J5566qnsiLvuumukz+eW+sgNShXTvjcKCNB7467XYc0vv/xy3qt7ig3Qiw2vi11CboBe7DfV0633MWPGZIdYu3Zt5lVEHZ/cAL3QfFLb9D31en8PyG+EhXbGzwkQIECAAAECBAgQIECAAAECBAgQKFZAgF6slHYEqi8gQK++qYoEuhIQoDsbNREoN0DvGF53dfu7mElv3Lgx3v3ud2ebFhvi1yJAT5NIN9TTHCq9jf7EE0/EqaeeWgxB5nsojz32WKbtT37yk/jyl79cVD+NCBAgQIAAAQIECBAgQIAAAQIECBAg0FFAgO5MEOg5AQF6z9kbufcJCNB7357XZcUdA/T0HfFibl93DK/Tf5D169evrDm//vrr0b9//2zfWgTo6ZXt6bvtKRTPfUV9eo1RWkt6Jf1zzz2XnUMK0R988MGiLLpadArQhwwZUrKJAL1kMh0IECBAgAABAgQIECBAgAABAgQIEMgREKA7DgR6TkCA3nP2Ru59AgL03rfndVlxxwB93bp1mRvYhZ6OAfqGDRtim222KdSt05/XOkBP4Xkxa0oB+/z587NznDx5cqRX1Zf7CNDLldOPAAECBAgQIECAAAECBAgQIECAAIFKBATolejpS6AyAQF6ZX56EyhFQIBeipa2RQs0wivcax2gF40RERMnToyFCxdmu/zud7+LnXbaqZQS2bZvvvlm0f1SUN/+unc30Itm05AAAQIECBAgQIAAAQIECBAgQIAAgU4EBOiOBYGeExCg95y9kXufgAC99+15XVZcboB+4403xtFHH52dYyXfQE9F+vTpk61V7Ve4lwK5fPnyGDFiRLZLumk/atSoUkqU1faKK66Ik046KdNXgF4WoU4ECBAgQIAAAQIECBAgQIAAAQIECPxZQIDuKBDoOQEBes/ZG7n3CQjQe9+e12XF6fXm22+/fXasYsPr9M3wc889N9uvmgH6xRdfHNOnTy+4/o4h/htvvBFbb711wX6FGqTXva9fvz7T7Prrr49jjjmmUJeKfy5Ar5hQAQIECBAgQIAAAQIECBAgQIAAAQIE/iwgQHcUmknga1/7WvaS3fe///1mmnqncxmfIccAACAASURBVBWgN/0WWkATCQjQm2izmm2qube/iw2vU8A9d+7czFKHDRsW6eZ2Jc/gwYPjueeey5SYOXNmpIC+0FPtEL99vNGjR8fdd9+d+dfLLrssTj755EJTqfjnAvSKCRUgQIAAAQIECBAgQIAAAQIECBAgQODPAgL01j4K6TLZypUr49FHH41HHnkkb7H/8i//Uvbic+s+++yzkf69/amkbqEJ5WYU5V7WO/7442P16tXZodJlwXKfBQsWxCWXXJLtfuyxx8Ypp5xSdDkBetFUGhKoWECAXjGhAl0JDB8+PB566KHMjydPnhzpe9yFntyQecKECZFug1fy5NZLr0xPr04v9Jx44okxf/78TLNi+xSqmX6e6+EGejFi2hAgQIAAAQIECBAgQIAAAQIECBAg0EgCAvRG2o3qzOWZZ56Jr3/965nLbKtWreqyaKkB9PPPPx/Tpk2ret1SVl2NAH3hwoUxceLE7LDpDxYccMABpUwj2/awww6L9gC+X79+mWB+4MCBRdcSoBdNpSGBigUE6BUTKtCVQO5t8hQeP/jgg91idXzt+1VXXRUpzK7kmTNnTpx22mmZEukV6uvWrStYLvfWevoNPtWo9Om4NgF6paL6EyBAgAABAgQIECBAgAABAgQIECBQbwEBer3Faz/e4sWLY9y4cQUHKjVAv+eee+JTn/pU1esWLJjToBoBeiq31157Rbo5n56vfOUrcfnll5cyjUzbDRs2xLbbbpvtV+ylw9yBBOgls+tAoGwBAXrZdDoWEuj4LfEUoKcgvasn3VCfMmVK9scp7E6hdyVP+hNze+yxR7ZEoVA+3VAfM2ZMtn2hORc7t46vhf/1r38d++23X7Hdy27nFe5l0+lIgAABAgQIECBAgAABAgQIECBAgEAHAQF66x2JjgF6+rRq+v/x0/+33v5J0rTqSgP0atUtZQeqFaDPmDEjZs2alR26VIvUcfbs2XHGGWdka9xyyy1x+OGHl7KcEKCXxKUxgYoEBOgV8elcSCD3Nnd6nXpX3wdJN7RHjBiRfUVMode3X3jhhXlDf/Ob3+xyKrmvcU/zSaF4V8F8sa98T39a7L3vfW+h5Wd+nl59k0L5tMb0DBo0qNtX4RRVtMhGAvTuof5l0Yr4ydJn48BB28cNJx9SpKpmBAgQIECAAAECBAgQIECAAAECBHqngAC99fY9vcL95ptvzoTm6f8fb386XgorNTR+6qmnYtGiRVWvW8oOVCtAX7ZsWRx88MHZoZPXkUceWcpUMhf92l+Rv++++8aKFStK6p8aC9BLJtOBQNkCAvSy6XQsRqDjrfL0SvZ0Czz3ScFyunme+73zlStXRgq7u3pyvyd+6KGH5v1JuI59Ot4qT3O4+OKLNwvRc799nmqksD/3Pxhy66Y/KfbKK69kvuHS3a369Pr3c889NxuepxqFbsEX41psGwF691IC9GJPknYECBAgQIAAAQIECBAgQIAAAQIEIgTovecUVBqgdyVVq7qdjVetAD3VHjlyZNx7772ZYcaOHRvp5n6xT/pu+tChQ7PNk8HMmTOL7Z5tJ0AvmUwHAmULCNDLptOxWIGOwXQKxtu/bZ7C8xSyt9/OTjWLCZhLCdBTzY6/Kac5TJw4MRuipzm0/+mv1L7Q90dSgJ5euZKedJs9zaf972kt6dZ5+it3XcXULda02HYC9O6lBOjFniTtCBAgQIAAAQIECBAgQIAAAQIECAjQe9MZqFXQXau6ne1NqQF6uuT30EMPZUt9/vOfjyFDhmT+PV2WO+2007I/W7t2bQwcOLCoIzF16tS49NJLs23T99RzPz1bVBE30Itl0o5AVQQE6FVhVKSQQAqrFy5cWKhZ5k9dpd9ACz2lBuip3vTp02Pu3LmFSmdulaffDLt7cgP0ggX/3KDYtRVbr5h2AvTulQToxZwibQgQIECAAAECBAgQIECAAAECBAi0CbiB3ntOQq2C7lrV7WxnSgnQO14E7HjR77XXXstcomt/lf0ll1wSKRgv5smdx/jx4zOvti/ncQO9HDV9CJQnIEAvz02vMgTSn95KwfTdd9+9We/0zfP0G2d3r0PP7ZTavf3225lf2nHHHbt9hXtuv/Q69zSHzsL8NIf0m2QK+ws96U+hpd9AU73cP5HWsd+wYcMy9VLd7l5JX2i8cn8uQO9eToBe7snSjwABAgQIECBAgAABAgQIECBAoDcKCNB7z67XKuiuVd3OdqaYAD29RTbdLE9vqU3PgAEDMhlC+1t0c+tOmjQprr/++swv7bPPPvHkk08WPBDpe+lHHXVUtt38+fPjhBNOKNivswYC9LLYdCJQloAAvSw2nSoVSN8Pb3922GGHSsuV1b+ac0j/4Zj+yn223Xbb2HLLLcuaW7U6CdC7l3zu92/Gi+v/ENv26xv77zqgWuzqECBAgAABAgQIECBAgAABAgQIEGhJAQF6S25rp4uqVdBdq7qdLaJQgJ7C8zFjxmQ+x5qeFJ6nS3NdXfS74YYb4phjjskO9cADD8SBBx7Y7aE48sgjszfO02XAl19+uexDJEAvm05HAiULCNBLJtOBQPMICNAr26s33non1rz6h/jgzttWVkhvAgQIECBAgAABAgQIECBAgAABAi0gIEBvgU0scgm1CrprVbezZXUXoK9atSqOPvrobHg+aNCgSG/RLfSW3N122y3WrFmTGS7dXJ89e3aXoi+++GLsuuuu2Z+feuqped9CL3Irss0E6KWKaU+gfAEBevl2ehJoeAEBemlb9NTvXo/LlzwTK9e+Eat+/0a88sbG2Ll/v7j/W58urZDWBAgQIECAAAECBAgQIECAAAECBFpQQIDegpvaxZJqFXTXqm5ny+gqQE83ztPN83QDPT3pU6zp5nn6xnmhZ/r06TF37txMs759+2Y/NdtZv/Sd9GnTpmV/lD4HO3To0EJDdPlzAXrZdDoSKFlAgF4ymQ4EmkdAgF7aXj34/Lo4+rJ7N+v05AXjY6u+7yqtmNYECBAgQIAAAQIECBAgQIAAAQIEWkygkgB9xHm3tZhGdZfz4xM+GgcN7pnPnXa2kloF3bWq29kaOgvQ0y3zKVOmZMPzCRMmZL5/Xkx4nsZ47LHHYr/99ssOl76Jnvta99x57L///rFixYrMLx100EGxbNmyig6NAL0iPp0JlCQgQC+JS2MCzSUgQC9tv9KN84+cv/l/yP9i2qGx7y79SyumNQECBAgQIECAAAECBAgQIECAAIEWE6gkQN/7rEXxzh83tZhI9ZZz/Vc/KUCvHmemUscAPQXlKTxvfyZPnpwJz0t9Uhievn+enokTJ8aCBQs2K3HffffFIYcckv31dBt96tSppQ6V116AXhGfzgRKEhCgl8SlMYHmEhCgl75fB8y8NTa89U5exx8ed2AcfsAupRfTgwABAgQIECBAgAABAgQIECBAgEALCVQSoI/5t7taSKL6S5l1zDABepVZcwP09Or1OXPmZEeYOXNmpNvw5TwdX82+cuXKGDx4cF6p9H303PE2bar8D48I0MvZLX0IlCcgQC/PTS8CTSEgQC99m4669J54eHXbt2/anxmH7xsnj9qr9GJ6ECBAgAABAgQIECBAgAABAgQIEGghgUoC9BZi6BVLqdWr1mtVt7NNyQ3Qc39e7s3z3Bq5tWfNmhVnnnlm9scbN27MvBI+/e8lPZMmTYrrrruu4nMjQK+YUAECRQsI0Ium0pBA8wkI0Evfs3/82YNx00Nr8jp+/qAPxHc/N7T0YnoQIECAAAECBAgQIECAAAECBAgQaCEBAXoLbWaBpdQq6K5V3c6Wkxtyp9B8/vz52WZXXXVVnHjiiWVvaPp2+k033ZTpP2zYsFi+fHm21jXXXBPHHXdc9t+XLl0aI0eOLHus9o4C9IoJFSBQtIAAvWgqDQk0n4AAvfQ9m337E3HJHU/ldTx4z4Fx3T98ovRiehAgQIAAAQIECBAgQIAAAQIECBBoIQEBegttZoGl1CrorlXdzpbT8RvoKTCvVoh+++23x9ixY7PD3nnnnTFmzJjMv6fvoi9cuDDzz+nV7ukV79V4BOjVUFSDQHECAvTinLQi0JQCAvTSt+2GX62OM/7jL39aMFXYuX+/uP9bny69mB4ECBAgQIAAAQIECBAgQIAAAQIEWkhAgN5Cm1lgKbUKumtVt7PldAzQU5tqhug77bRTrF27NjP0ySefHJdddlk88cQTMWTIkOx0LrjggjjrrLOqcnAE6FVhVIRAUQIC9KKYNCLQnAIC9NL37VfPr4vPXnbvZh2fvGB8bNX3XaUX1IMAAQIECBAgQIAAAQIECBAgQIBAiwgI0FtkI4tYRq2C7lrV7WxJnQXoqV3HEH3OnDkxbdq0IlTym3zjG9+Iiy66KPOL/fv3j9WrV8fcuXPj7LPPzjbcsGFDbLPNNiXX7qyDAL0qjIoQKEpAgF4Uk0YEmlNAgF76vr3yxsb4yPm3bdbx1mmHxpBd+pdeUA8CBAgQIECAAAECBAgQIECAAAECLSIgQG+RjSxiGbUKumtVt7MldRWgp7YdQ/T07+m76KU8KTDffffds12uvPLKTID+8MMPZ34tveJ98eLFpZTstq0AvWqUChEoKCBAL0ikAYHmFRCgl7d3B8y8NTa89U5e58uP+2iMO+D95RXUiwABAgQIECBAgAABAgQIECBAgEALCAjQW2ATi1xCrYLuWtXtbFndBeip/fTp0zOBd/tTTog+YsSIWL687ZOg48aNi1tvvTVbb9GiRTF+/PgixQs3E6AXNtKCQLUEBOjVklSHQAMKCNDL25TPfH9pPLJmfV7nbx6+b3x11F7lFdSLAAECBAgQIECAAAECBAgQIECAQAsICNBbYBM7WcKSJUsiN2xOTebNm5f5q/1JbTo+Q4cOje23375LlHLrHnDAATFw4MCKsQsF6O3rnDJlSnasUkP0ZJTbv71Qem17en17NR8BejU11SLQvYAA3Qkh0MICAvTyNnfqz34VNz/0Ql7nLxz0gbjwc0PLK6gXAQIECBAgQIAAAQIECBAgQIAAgRYQEKC3wCZ2soSO4Xmxq7zjjjvisMMO67J5uXVvuumm+MxnPlPsNIoaf9OmTV226xiClxqid7bOGTNmxIUXXljxGnILCNCryqkYgW4FBOgOCIEWFhCgl7e537vtifj+nU/ldf74ngPjf/3DJ8orqBcBAgQIECBAgAABAgQIECBAgACBFhAQoLfAJnayhHKD7lYJ0BNJJSH6F7/4xbj22mvzZF944YXYZZddqnpgBOhV5VSMQLcCAnQHhEALCwjQy9vcG/5ndZxxfdt3a9qf9/fvF//9rU+XV1AvAgQIECBAgAABAgQIECBAgAABAi0gIEBvgU3sZAkLFy4sa2GHHHJI7Ljjjl32LbfuwQcfHO9///vLmlNup9zxJ0yYULDegw8+GM8//3y23cc+9rGiQvD7778/79vnqcDMmTMLjldqAwF6qWLaEyhfQIBevp2eBBpeQIBe3hb9z3Pr4nM/vHezzk9eMD626vuu8orqRYAAAQIECBAgQIAAAQIECBAgQKDJBQToTb6Bpt/UAgL0pt4+k28yAQF6k22Y6RIoRUCAXorWX9r+fsNbceAFt2/WefFpo+JDO29bXlG9CBAgQIAAAQIECBAgQIAAAQIECDS5gAC9yTfQ9JtaQIDe1Ntn8k0mIEBvsg0zXQKlCAjQS9HKb3vAzFtjw1vv5P3ij47/aPzt/pW/Oqj8WelJgAABAgQIECBAgAABAgQIECBAoOcEBOg9Z29kAgJ0Z4BA/QQE6PWzNhKBugsI0MsnP+rSe+Lh1a9mC7xv23fH2UfuH58Ztmv5RfUkQIAAAQIECBAgQIAAAQIECBAg0MQCAvQm3jxTb3oBAXrTb6EFNJGAAL2JNstUCZQqIEAvVewv7Rf/+qV450+bYtAOW8fe73tv9Ntyi/KL6UmAAAECBAgQIECAAAECBAgQIECgBQQE6C2wiZbQtAIC9KbdOhNvQgEBehNumikTKFZAgF6slHYECBAgQIAAAQIECBAgQIAAAQIECBQSEKAXEvJzArUTEKDXzlZlAh0FBOjOBIEWFhCgt/DmWhoBAgQIECBAgAABAgQIECBAgACBOgsI0OsMbjgCOQICdMeBQP0EBOj1szYSgboLCNDrTm5AAgQIECBAgAABAgQIECBAgAABAi0rIEBv2a21sCYQEKA3wSaZYssICNBbZisthMDmAgJ0p4IAAQIECBAgQIAAAQIECBAgQIAAgWoJCNCrJakOgdIFBOilm+lBoFwBAXq5cvoRaAIBAXoTbJIpEiBAgAABAgQIECBAgAABAgQIEGgSAQF6k2yUabakgAC9JbfVohpUQIDeoBtjWgSqISBAr4aiGgQIECBAgAABAgQIECBAgAABAgQIJAEBunNAoOcEBOg9Z2/k3icgQO99e27FvUhAgN6LNttSCRAgQIAAAQIECBAgQIAAAQIECNRYQIBeY2DlCXQjIEB3PAjUT0CAXj9rIxGou4AAvTLy1evejKVPrY1Va9+IZ9e+kfn7btu/J66a8rHKCutNgAABAgQIECBAgAABAgQIECBAoAkFBOhNuGmm3DICAvSW2UoLaQIBAXoTbJIpEihXQIBerlxbv+sf+E2c+Z8P5RXZdbv3xH3f/OvKCutNgAABAgQIECBAgAABAgQIECBAoAkFBOhNuGmm3DICAvSW2UoLaQIBAXoTbJIpEihXQIBerlxbv2UrX4lJP7pvsyLP/OsRscW7+lRWXG8CBAgQIECAAAECBAgQIECAAAECTSYgQG+yDTPdlhIQoLfUdlpMgwsI0Bt8g0yPQCUCAvRK9CJ+9/pb8bF/uX2zIv/f6aNj7/e9t7LiehMgQIAAAQIECBAgQIAAAQIECBBoMgEBepNtmOm2lIAAvaW202IaXECA3uAbZHoEKhEQoFei19b3Q9++Jd565095ha6YfFB8et+dKy+uAgECBAgQIECAAAECBAgQIECAAIEmEhCgN9FmmWrLCQjQW25LLaiBBQToDbw5pkagUgEBeqWCEePm/lc8/uJreYXOPnK/+NLIPSsvrgIBAgQIECBAgAABAgQIECBAgACBJhIQoDfRZplqywkI0FtuSy2ogQUE6A28OaZGoFIBAXqlghFf+ekDsfjXL+UVOuETg+O8CQdUXlwFAgQIECBAgAABAgQIECBAgAABAk0kIEBvos0y1ZYTEKC33JZaUAMLCNAbeHNMjUClAgL0SgUjvnPLY/Gj/3omr9ChH9wprv5/Dq68uAoECBAgQIAAAQIECBAgQIAAAQIEmkhAgN5Em2WqLScgQG+5LbWgBhYQoDfw5pgagUoFBOiVCkZcu+z5+Nb/fjiv0KCBW8fdZx5WeXEVCBAgQIAAAQIECBAgQIAAAQIECDSRgAC9iTbLVFtOQIDecltqQQ0sIEBv4M0xNQKVCgjQKxWMuO+ZtfH3P/nvvEJbvKtPPHnB+Eh/9xAgQIAAAQIECBAgQIAAAQIECBDoLQIC9N6y09bZiAIC9EbcFXNqVQEBeqvurHURiAgBeuXH4IVX/xCfvPCOzQotOXNMDB64TeUDqECAAAECBAgQIECAAAECBAgQIECgSQQE6E2yUabZkgIC9JbcVotqUAEBeoNujGkRqIaAAL0aihGDv/nzzQpd/PkRcfSIv6rOAKoQIECAAAECBAgQIECAAAECBAgQaAIBAXoTbJIptqyAAL1lt9bCGlBAgN6Am2JKBKolIECvjuSES++Jh1a/mlfsa4ftE18f+6HqDKAKAQIECBAgQIAAAQIECBAgQIAAgSYQEKA3wSaZYlZgypQp0adP22c4//3f/73pZQToTb+FFtBEAgL0JtosUyVQqoAAvVSxztvPvOnRmH/fqrwffnKvHePakz5enQFUIUCAAAECBAgQIECAAAECBAgQINAEAgL0JtikCqb49NNPxzPPPBPp7+mv3Ofiiy8uuvK5554bS5YsKbp9Zw3vuuuuivqnzu3hefrnTZs2lVXv+OOPj9WrV2f7VjKvBQsWxCWXXJKtdeyxx8Ypp5xS9LwE6EVTaUigYgEBesWEChBoXAEBenX25n//anWc/h/L84r123KLWHHeuHjXn/8EY3VGUoUAAQIECBAgQIAAAQIECBAgQIBA4woI0Bt3b8qd2aOPPhpTp04tGHiXEkCnAP2cc84pd0oxevToqCSobh+4GgH6woULY+LEidm1PPLII3HAAQeUtbbDDjssu65+/fplgvmBAwcWXUuAXjSVhgQqFhCgV0yoAIHGFRCgV2dvVq59I8b82+Z/4vHW6aNiyPu3rc4gqhAgQIAAAQIECBAgQIAAAQIECBBocAEBeoNvUBnTW7x4cYwbN65gz3oG6BdeeGHMmDGj4JwKNahGgJ7G2GuvveLZZ5/NDPeVr3wlLr/88kJDb/bzDRs2xLbb/uX/S548eXLMmzevpDoC9JK4NCZQkYAAvSI+nQk0toAAvXr7c8DMW2PDW+/kFfzOZ4fG333sA9UbRCUCBAgQIECAAAECBAgQIECAAAECDSwgQG/gzSlzah0D9FGjRsXw4cNj+fLlcffdd2erlhKgl/r69t/85jdxwgknZMd66aWXYueddy5zRX/pVq0APYX5s2bNKsuivdPs2bPjjDPOyNa45ZZb4vDDDy9pjQL0krg0JlCRgAC9Ij6dCTS2gAC9evtz/JX3x9KnXs4rOOmju8esY4ZVbxCVCBAgQIAAAQIECBAgQIAAAQIECDSwgAC9gTenzKmlb54vXbo0E5qnv9qf9Ar29Cr29qeUAL3UqaQg+dZbb810S/+cwuVqPNUK0JctWxYHH3xwdko333xzHHnkkSVNcY899ohVq1Zl+uy7776xYsWKkvqnxgL0ksl0IFC2gAC9bDodCTS+gAC9env0vdueiO/f+VRewbH7vz9+fPxHqzeISgQIECBAgAABAgQIECBAgAABAgQaWECA3sCbU+Wp1StA//Wvf533TfHrrrsuJk2aVJXVVCtAT5MZOXJk3HvvvZl5jR07NtLN/WKf9N30oUOHZpsn25kzZxbbPdtOgF4ymQ4EyhYQoJdNpyOBxhcQoFdvj25f8du4aPHjcfCeA+PgPXaIT+61Y+ywzVbVG0AlAgQIECBAgAABAgQIECBAgAABAg0uIEBv8A2q4vTqFaB/61vfiu985zuZmW+99dbxxhtvVG0VpQboc+bMifXr12fHP/3007PfLU8/O+2007I/W7t2bQwcOLCouU6dOjUuvfTSbNv0PfV0I73UR4Beqpj2BMoXEKCXb6cngYYXEKA3/BaZIAECBAgQIECAAAECBAgQIECAAIGmERCgN81WVTzRegXogwYNiueffz4z31NOOSV+8IMfVDz39gKlBOgnnnhizJ8/Pzv2VVddFenX2p/XXnsttttuu2h/lf0ll1wSKRgv5smdx/jx42PRokXFdNusjQC9LDadCJQlIEAvi00nAs0hIEBvjn0ySwIECBAgQIAAAQIECBAgQIAAAQLNICBAb4Zdqs4c6xGgX3/99Xmva3/ggQfiwAMPrM4CIqKYAP3VV1+No48+OpYsWZIZd8CAAXHjjTfG6NGjN5tHerV8mnN69tlnn3jyyScLzjV9L/2oo47Ktksh/QknnFCwX2cNBOhlselEoCwBAXpZbDoRaA4BAXpz7JNZEiBAgAABAgQIECBAgAABAgQIEGgGAQF6M+xSdeZYjwA9BdcprE7P/vvvH48++mh1Jv/nKoUC9BSejxkzJpYvX57pkcLzFKQPHz6803nccMMNccwxx2R/Vkzgf+SRR2ZvnO+4447x8ssvl71GAXrZdDoSKFlAgF4ymQ4EmkdAgN48e2WmBAgQIECAAAECBAgQIECAAAECBBpdQIDe6DtUvfnVOkB/+umnM7e4259Zs2bFmWeeWb0FFLiBnkLzFOCvWrUqM+awYcMyYf7gwYO7ncNuu+0Wa9asybRJ30SfPXt2l+1ffPHF2HXXXbM/P/XUU/O+hV7qYgXopYppT6B8AQF6+XZ6Emh4AQF6w2+RCRIgQIAAAQIECBAgQIAAAQIECBBoGgEBetNsVcUTrXWAft5558XMmTOz83zzzTfjPe95T8Xzzi3Q1Q30FJ6nm+fpBnp6Uniebp6nb5wXeqZPnx5z587NNOvbt2+8/fbbXXZJ30mfNm1a9ucPPfRQDB06tNAQXf5cgF42nY4EShYQoJdMpgOB5hEQoDfPXpkpAQIECBAgQIAAAQIECBAgQIAAgUYXqChAP2/HRl9ez85v8k0Rgz7Zs3PIGb3WAfqHPvSh7DfEjzjiiPj5z39e9bV3FqDPmzcvpkyZkh1r8uTJkX6t2Oexxx6L/fbbL9s8fRM997XuuXXSa+lXrFiR+aWDDjooli1bVuwwnbYToFfEpzOBkgQE6CVxaUyguQQE6M21X2ZLgAABAgQIECBAgAABAgQIECBAoJEFKg7Q/9T1bd1GXndd5jblF70mQL/55pvjqKOOyrIuXLgw79+r5d0xQJ8zZ07mtevtT6nheXu/FIan75+nZ+LEibFgwYLNpnzffffFIYcckv31dBt96tSpFS1NgF4Rn84EShIQoJfEpTGB5hIQoFd/v97506Z46revx6Nr1sejL6zP/H3rrfrGT790cPUHU5EAAQIECBAgQIAAAQIECBAgQIBAAwlUFKD/eHQDraQBp/K3/9prAvQvfOELcd1112U24b3vfW+8/vrrNdmQ3AD9xBNPzLtpftVVV0X6tXKejq9mX7ly5WbfTk9BfQrs259NmzaVM1ReHwF6xYQKEChaQIBeNJWGBJpPQIBe/T275ZEX45Rr/ievcL8tt4gV542Ld/XpU/0BVSRAgAABAgQIECBAgAABAgQIECDQIAIVBegNsgbTKE6gVq9wX716dey+++7ZSaRb2SmQrsWTG6Dn1i/35nlujdzas2bNijPPPDP7VswLKAAAIABJREFU440bN2a+p57+95KeSZMmZf/AQCXrFKBXoqcvgdIEBOileWlNoKkEBOjV364X1/8hPvGdOzYr/POpn4oD/mpA9QdUkQABAgQIECBAgAABAgQIECBAgECDCAjQG2Qj6jCNWgXoKWyeMWNGdgVPPfVU7L333jVZUW7InULz+fPnZ8ep5AZ6KjJhwoS46aabMvWGDRsWy5cvz9a+5ppr4rjjjsv++9KlS2PkyJEVr1GAXjGhAgSKFhCgF02lIYHmExCg12bPPnL+bfHKGxvzil8w8cNx3McH1WZAVQkQIECAAAECBAgQIECAAAECBAg0gIAAvQE2oU5TqFWAnsLmhx9+OLOKD3/4w9l/rsWyOn4DPb2yvVoh+u233x5jx47NTvvOO++MMWPGZP49fRc9fdc9PYMHD470ivdqPAL0aiiqQaA4AQF6cU5aEWhKAQF6bbbtpKsfiNtXvJRX/HMH7hbfO3Z4bQZUlQABAgQIECBAgAABAgQIECBAgEADCAjQG2AT6jSFWgToHUPnH/7wh/HVr361ZivqGKCngTqG6GmdM2fOLGsOO+20U6xduzbT9+STT47LLrssnnjiiRgyZEi23gUXXBBnnXVWWfU7dhKgV4VREQJFCQjQi2LSiEBzCgjQa7Nvl931dMxa/Hhe8b12em/cccbo2gyoKgECBAgQIECAAAECBAgQIECAAIEGEBCgN8Am1GkKtQjQO4bXmzZtqulqOgvQ04Ad55H+Pb3SvdTnG9/4Rlx00UWZbv3794/0ffe5c+fG2WefnS21YcOG2GabbUot3Wl7AXpVGBUhUJSAAL0oJo0INKeAAL02+3bfM2vj73/y35sVf/TccfHed/etzaCqEiBAgAABAgQIECBAgAABAgQIEOhhAQF6D29AHYevdoCebmrvuuuu8fbbb2dW8dnPfjZuuOGGmq6oqwA9DdpxfeWE6Ckw33333bNruPLKKzMBevsr6tMr3hcvXly1NQrQq0apEIGCAgL0gkQaEGheAQF6bfbu/7z9xxhy9i82K/7TLx0cn9pnp9oMqioBAgQIECBAgAABAgQIECBAgACBHhYQoPfwBtRx+GoH6ClYnj59enYFS5YsiVGjRtV0Rd0F6GngefPmxZQpU7JzKCdEHzFiRCxfvjxTY9y4cXHrrbdm6y1atCjGjx9ftTUK0KtGqRCBggIC9IJEGhBoXgEBeu327m9m3x1P/e71vAFO/5sPxT/+9T61G1RlAgQIECBAgAABAgQIECBAgAABAj0oIEDvQfwaDp3C7NywOQ2VwuX0V/uT2nR8hg4dGttvv31RMzv44INj2bJlmbYDBgyIV199tah+lTQqFKC3r7OSEL1jCN8+3/Ta9vT69mo+AvRqaqpFoHsBAboTQqCFBQTotdvcM//zobj+gd/kDXDYkPfFv5/4sdoNqjIBAgQIECBAgAABAgQIECBAgACBHhQQoPcgfg2H7hieFzvUHXfcEYcddljB5kuXLo1DDz002+7b3/52nH/++QX7VdqgmAA9jVHpTfTO/GbMmBEXXnhhpUvI6y9AryqnYgS6FRCgOyAEWlhAgF67zb3m/ufirAWP5A2Qvn+evoPuIUCAAAECBAgQIECAAAECBAgQINCKAgL0VtzV2Oz2ebGrLDZA/+pXvxo/+tGPsmV/97vfxU471f5TmMUG6GlilYToX/ziF+Paa6/NY3vhhRdil112KZayqHYC9KKYNCJQFQEBelUYFSHQmAIC9Nrty69fWB9HXLJ0swHuPvOwGDRw69oNrDIBAgQIECBAgAABAgQIECBAgACBHhIQoPcQfI2Hzf1udylDHXTQQTFw4MBuu6TXmH/ve9/LazNz5sxShim7be660vfJCz2PPPJIrFmzJttszz33jA9+8IOFusX999+f9+3z1KEWaxSgF9wKDQhUTUCAXjVKhQg0noAAvXZ78qdNm2K/f741/s/bf8wbZO4XRsSE4X9Vu4FVJkCAAAECBAgQIECAAAECBAgQINBDAgL0HoI3LIGIEKA7BgTqJyBAr5+1kQjUXUCAXlvyYy+/L3656pW8QaYcskfM/Mz+tR1YdQIECBAgQIAAAQIECBAgQIAAAQI9ICBA7wF0QxL4s4AA3VEgUD8BAXr9rI1EoO4CAvTakl+waEVcsfTZvEGG7b5dLDx1ZG0HVp0AAQIECBAgQIAAAQIECBAgQIBADwgI0HsA3ZAE/iwgQHcUCNRPQIBeP2sjEai7gAC9tuQ/f/iF+Nq1v8obpO8WfeLx88ZH+ruHAAECBAgQIECAAAECBAgQIECAQCsJCNBbaTetpdkEBOjNtmPm28wCAvRm3j1zJ1BAQIBe2yOyZt0f4pDv3rHZIDeeOjKG775dbQdXnQABAgQIECBAgAABAgQIECBAgECdBQTodQY3HIEcAQG640CgfgIC9PpZG4lA3QUE6LUn/8j5t8Urb2zMGyh9Az19C91DgAABAgQIECBAgAABAgQIECBAoJUEBOittJvW0mwCAvRm2zHzbWYBAXoz7565EyggIECv/RE56epfxu0rfps30NcO2ye+PvZDtR/cCAQIECBAgAABAgQIECBAgAABAgTqKCBAryO2oQh0EBCgOxIE6icgQK+ftZEI1F1AgF578h/e/Uzc9uuX4mODd4iP7zUw8/dt3t239gMbgQABAgQIECBAgAABAgQIECBAgECdBQTodQY3HIEcAQG640CgfgIC9PpZG4lA3QUE6HUnNyABAgQIECBAgAABAgQIECBAgACBlhUQoLfs1lpYEwgI0Jtgk0yxZQQE6C2zlRZCYHMBAXqBU3HbtyPu+35+o28+H9FvgONEgAABAgQIECBAgAABAgQIECBAgEAHAQG6I0Gg5wQE6D1nb+TeJyBA7317bsW9SECALkDvRcfdUgkQIECAAAECBAgQIECAAAECBGosIECvMbDyBLoREKA7HgTqJyBAr5+1kQjUXUCALkCv+6EzIAECBAgQIECAAAECBAgQIECAQMsKCNBbdmstrAkEBOhNsEmm2DICAvSW2UoLIbC5gABdgO5/FwQIECBAgAABAgQIECBAgAABAgSqJSBAr5akOgRKFxCgl26mB4FyBQTo5crpR6AJBAToAvQmOKamSIAAAQIECBAgQIAAAQIECBAg0CQCAvQm2SjTbEkBAXpLbqtFNaiAAL1BN8a0CFRDQIBeDUU1CBAgQIAAAQIECBAgQIAAAQIECBBIAgJ054BAzwkI0HvO3si9T0CA3vv23Ip7kYAAvX6b/dY7f4oVL6yPR9esj0dfeC0eWfNqfHyPgfHPn9m/fpMwEgECBAgQIECAAAECBAgQIECAAIEaCgjQa4irNIECAgJ0R4RA/QQE6PWzNhKBugsI0OtH/r3bnojv3/lU3oAf/qsBcfPUT9VvEkYiQIAAAQIECBAgQIAAAQIECBAgUEMBAXoNcZUmUEBAgO6IEKifgAC9ftZGIlB3AQF6FcjfWNtWZJsduy12x2O/jS/N/2Vem75b9InHzxsf6e8eAgQIECBAgAABAgQIECBAgAABAs0uIEBv9h00/2YWEKA38+6Ze7MJCNCbbcfMl0AJAgL0ErDam65cGrHqvyJefDjixeURr78UMfaCiE9O7bbYK29sjI+cf9tmbf7z5E/GRwftUMZEdCFAgAABAgQIECBAgAABAgQIECDQWAIC9MbaD7PpXQIC9N6131bbswIC9J71NzqBmgoI0Mvg/Y/jI1bclN9x2N9FHH15wWIjv3tnrF73Zl67bx+xX3z5U3sW7KsBAQIECBAgQIAAAQIECBAgQIAAgUYXEKA3+g6ZXysLCNBbeXetrdEEBOiNtiPmQ6CKAgL0MjCXXBix5Dv5HXcZGvGVpQWLfe3aX8XPH34hr90RH94lfvDFAwv21YAAAQIECBAgQIAAAQIECBAgQIBAowsI0Bt9h8yvlQUE6K28u9bWaAIC9EbbEfMhUEUBAXoZmI/dHHHdcfkdt9gq4tu/jejzrm4LXnnPs3H+z1fktdl1u/fEfd/86zImogsBAgQIECBAgAABAgQIECBAgACBxhIQoDfWfphN7xIQoPeu/bbanhUQoPesv9EJ1FRAgF4G7++fifj+Rzbv+LUHInbcp9uCDzz3Shzzw/s2a/Ors8fGDttsVcZkdCFAgAABAgQIECBAgAABAgQIECDQOAIC9MbZCzPpfQIC9N6351bccwIC9J6zNzKBmgsI0MskPn+niD9uzO886eqI/SZ0W/CdP26KD377lvjTpk157X58/Edj7P7vL3MyuhEgQIAAAQIECBAgQIAAAQIECBBoDAEBemPsg1n0TgEBeu/cd6vuGQEBes+4G5VAXQQE6GUy/3hUxAvL8zuPmhEx5lsFCx75/aXx6Jr1ee1OHr13zBg3pGBfDQgQIECAAAECBAgQIECAAAECBAg0soAAvZF3pzpzSyHthg0bssX69esX6a9qPOvWrYs+ffpkS2233XbVKNtljUGDBmV/9txzz9V0rHoUF6DXQ9kYBNoEBOhOAoEWFhCgl7m5N54Ssfya/M77fibi8/9vwYJnLXgkrrk//z/GPr7nwPhf//CJgn01IECAAAECBAgQIECAAAECBAgQINDIAgL0Rt6d8ub26quvxsKFC2PJkiVx4403Rvr3js/gwYNj4sSJMW3atEj/XMyT6t19992ZusuXL++0bqozfPjwmD59ekyePLmYsiW1yQ3rN3V4a2ixhY4//vhYvXp1tvldd91VbNfN2i1YsCAuueSS7K8fe+yxccoppxRdT4BeNJWGBCoWEKBXTKgAgcYVEKCXuTf//6URi8/K77zDnhH/+GDBgv/5P7+Jr1//UF67fltuESvOGxfvyvnTlQULaUCAAAECBAgQIECAAAECBAgQIECgwQQE6A22IRVO5wc/+EF87WtfK7pKujF+zjnnZIL0Qk9ueF2obfp5CuZTwJwC9Wo91QjQ0x8uSH94oP155JFH4oADDihriocddli0B/DpVn8K5gcOHFh0LQF60VQaEqhYQIBeMaECBBpXQIBe5t48c1fET//yH0XZKme/HLHFVt0Wffp3G+LTs5ds1ubWaYfGkF36lzkh3QgQIECAAAECBAgQIECAAAECBAj0vIAAvef3oJozSLe+r7766ryS6bXnubfM0+3x9evzP1l58cUXZ26Nd/d0DNBHjRqVaZ5C+PZb7umGeu6TfpYC5mqF6NUI0NP89tprr3j22WczU/3KV74Sl19+ecnbkF6Lv+2222b7Jft58+aVVEeAXhKXxgQqEhCgV8SnM4HGFhCgl7k/G34b8W8f3LzzSXdF/NVHChY9YOatseGtd/LafeezQ+PvPvaBgn01IECAAAECBAgQIECAAAECBAgQINCoAgL0Rt2Z8ubVHqAPGzYsTjzxxMxfnX2XfM6cOZmb57lB+oMPPtht0D169OjMze30964C8VWrVmWC+HTLu/1J7St5TXquRLUC9BkzZsSsWbOypct5Hfzs2bPjjDPOyNa45ZZb4vDDDy9p4wToJXFpTKAiAQF6RXw6E2hsAQF6Bfvz3UERf+jwvZ8JP4gYcVzBol+84r/j3qfX5rWb9NHdY9Yxwwr21YAAAQIECBAgQIAAAQIECBAgQIBAowoI0Bt1Z8qbV3qF+/77758JuQs96Sb6iBEjss3KuUHd1RgpaM8N0VeuXFn0t9a7m3e1AvRly5bFwQcfnB3q5ptvjiOPPLIQWd7P99hjj0h/YCA9++67b6xYsaKk/qmxAL1kMh0IlC0gQC+bTkcCjS8gQK9gj+YdEbHqnvwCnzg14m//tWDRixY/Hj+46+m8dh/cedu47bS21xR5CBAgQIAAAQIECBAgQIAAAQIECDSjgAC9GXetenNON9Tnz5+fKZhuqq9bt64qxVOwnALm9id9Cz33u+PlDlKtAD2NP3LkyLj33nszUxk7dmwsXry46Gml76YPHTo02z7d5p85c2bR/dsbCtBLJtOBQNkCAvSy6XQk0PgCAvQK9ugX34i4/0f5BfYcHXHCX14n1FX121f8Nk66+peb/fjx8w+PfltuUcGkdCVAgAABAgQIECBAgAABAgQIECDQcwIC9J6zb4SR06vcTzvttOxUynmVeVfryA27r7rqqszr5Ct9Sg3Q0/pyX1N/+umnZ79b3nHta9eujYEDBxY1xalTp8all16abZu+p577BwaKKuIGerFM2hGoioAAvSqMihBoTAEBegX78j/zI27+x/wC731fxNefKlj0lTc2xkfOv22zdtd8+eNxyN47FuyvAQECBAgQIECAAAECBAgQIECAAIFGFBCgN+Ku1G9O8+bNiylTpmQHrFaA/uqrr8b222+frZu+gV7Ma+ULrbyUAD33dv2AAQMiBea5If5rr72WuXXfvuZLLrkkUjBezJM7j/Hjx8eiRYuK6bZZGzfQy2LTiUBZAgL0sth0ItAcAgL0CvZp9S8jrvj05gVmPBfxnu0KFj7ku3fEmnV/yGs3e9Lw+OxHdivYVwMCBAgQIECAAAECBAgQIECAAAECjSggQG/EXanfnKZPnx5z587NDJhC5hR8V+PJvd2d6qZXuqewutKnmAA9rWHMmDGRvvHevq4lS5bE8OHDNxt+0qRJcf3112d+fZ999oknn3yy4BTT99KPOuqobLv0CvwTTjihYL/OGgjQy2LTiUBZAgL0sth0ItAcAgL0CvZp45sR/7rL5gUm3xyxx6EFC5/+H8vjpfX/Jw7ec4f4+B4DY8QHto+t+r6rYD8NCBAgQIAAAQIECBAgQIAAAQIECDSqgAC9UXemPvMaPHhwPPfcc5nBJk+eHOlGeqVPqpFeC98exlfr9e1pXoUC9BTUH3300dnwfNCgQXHjjTd2Gp6nejfccEMcc8wx2SU/8MADceCBB3ZLcOSRR2ZvnO+4447x8ssvl00mQC+bTkcCJQsI0Esm04FA8wgI0Cvcq7lDI9a1/Qdh9jn8uxEHf7XCwroTIECAAAECBAgQIECAAAECBAgQaD4BAXrz7Vm1ZnzOOefEueeemy1XymvWU1Cdbl7nPikwT2F1+ln7c/HFF0e65V6tp7sAPd04TzfP24P7YcOGRbp5Xujm+2677RZr1qzJTDEF/7Nnz+5yui+++GLsuuuu2Z+feuqped9CL3WdAvRSxbQnUL6AAL18Oz0JNLyAAL3CLfrZ30U8cctfivTtFzFqRsSnTq+wsO4ECBAgQIAAAQIECBAgQIAAAQIEmk+gkgD9rT++1XwLrvOM373Fu+s8YnHDpbB5xIgR2cal3j5PwXQKq7t6Ur0UnHf22vTiZth5q64C9BTcp2+5t4fnEyZMyNymLxSep1FyX2Pft2/fePvtt7ucYvpO+rRp07I/f+ihh2Lo0KFlL0mAXjadjgRKFhCgl0ymA4HmERCgV7hXv7o64uXHI97/4Yj3D43Yef8KC+pOgAABAgQIECBAgAABAgQIECBAoHkFKgnQh/90eLzzp3ead/E1nvn8cfPjwJ27fx14jafQafkUMu+xxx7ZsDm95jwF6sWEze0FCwXoqdaJJ54YM2fOLKluIY/OAvQUlKfwvP0p9Q8DPPbYY7Hffvtl+6dvoue+1j13Tvvvv3+sWLEi80sHHXRQLFu2rNCUu/25AL0iPp0JlCQgQC+JS2MCzSUgQG+u/TJbAgQIECBAgAABAgQIECBAgAABAo0sIECv3e40YoCewvN0czwF5ukZMGBA5jXnpd4UT69p7/i99PZXuLd/Uz3VT0F6ejV8qfW72pWOAXrH19CnwD79WqlPCsPT98/TM3HixFiwYMFmJe6777445JBDsr+ebqNPnTq11KHy2gvQK+LTmUBJAgL0krg0JtBcAgL05tovsyVAgAABAgQIECBAgAABAgQIECDQyAKVBOhfWvylRl5aj8/tlOGnNNQN9GqF54Vg0+vU0+3z9evXZ5oOHjw4HnzwwarcRM8N0NMYuSH+VVddlRm3nKfjq9lXrlyZmXfuk76PPmfOnOwvbdq0qZyh8voI0CsmVIBA0QIC9KKpNCTQfAIC9ObbMzMmQIAAAQIECBAgQIAAAQIECBAg0KgClQTojbom89pcoF7hefvIHb+xXu7N8I4ryQ3Qc3+WvkueG26XcwZya8+aNSvOPPPMbJmNGzdm/gBA+t9LeiZNmhTXXXddOcPk9RGgV0yoAIGiBQToRVNpSKD5BATozbdnZkyAAAECBAgQIECAAAECBAgQIECgUQUE6I26M9WbV8fwPFVOr1UfPXp09QbppFJ6FfrChQszP0mvcE+30Ct9ckPu9K3z+fPnZ0umAD0F6eU+EyZMiJtuuinTfdiwYdnX3Kd/v+aaa+K4447Lll66dGmMHDmy3KGy/QToFRMqQKBoAQF60VQaEmg+AQF6z+/ZhrfeiUdWr49HX1if/fs/HLpnfOGgD/T85MyAAAECBAgQIECAAAECBAgQIECAQAkCAvQSsJqwaWfheSWvOi+FoOP3yavxyvOO30BPr2zPDdHTv6f1lfPcfvvtMXbs2GzXO++8M/O9+PTk/mGA9Gr39Ir3ajwC9GooqkGgOAEBenFOWhFoSgEBes9v20lX/zJuX/HbvIl8/qAPxHc/N7TnJ2cGBAgQIECAAAECBAgQIECAAAECBEoQEKCXgNVkTXsyPE9U9QjQ0zjVDNF32mmnWLt2bWanTz755LjsssviiSeeiCFDhmR3/4ILLoizzjqrKqdBgF4VRkUIFCUgQC+KSSMCzSkgQO/5ffvBXU/HRYsfz5vIh3beNhafNqrnJ2cGBAgQIECAAAECBAgQIECAAAECBEoQEKCXgNVETXs6PE9U06dPj7lz52bUBgwYEGlOlT4db6C315s3b15MmTIlW77cm+jf+MY34qKLLsrU6d+/f6xevTqzhrPPPjtbe8OGDbHNNttUupRMfwF6VRgVIVCUgAC9KCaNCDSngAC9Svv26xsjXnkm4vfPRLzybMTvn4o44aaInfcvOMC9T6+NL17x33nt3tWnT6w4b1z023KLgv01IECAAAECBAgQIECAAAECBAgQINAoAgL0RtmJ6s2jEcLzNIcRI0bEqlWrMgtL3xe/8cYbK15kVwF6KlyNED0F5rvvvnt2nldeeWUmQH/44Yczv5Ze8b548eKK19FeQIBeNUqFCBQUEKAXJNKAQPMKCNCrtHcX7R3xxsv5xT53RcSHjy04QPoG+gEzb92s3c9O+kR8Yq+BBftrQIAAAQIECBAgQIAAAQIECBAgQKBRBATojbIT1ZvH6NGj4+67784WrMY3zx944IHYe++9Y7vttitqoh1fq75gwYLMd8QrfboL0FPtaoToKfhfvnx5Zqrjxo2LW2/9y/8XvGjRohg/fnyly8j2F6BXjVIhAgUFBOgFiTQg0LwCAvQq7d28IyJW3ZNf7NAzIw77dlED/M3su+Op372e13bGuCFx8ui9i+qvEQECBAgQIECAAAECBAgQIECAAIFGEBCgN8IuVG8OF154YfzTP/1TtuDw4cNLCq5nzJgR/fr122xC559/fsyePTtTK/01bNiwGDx4cF67dNt84cKFMWfOnOzN89Rg1KhRsWTJkqosslCAngapNETv2L994um17en17dV8BOjV1FSLQPcCAnQnhEALCwjQq7S5i06P+OWV+cX2Oypi0k+LGuDM/3worn/gN3ltx+7//vjx8R8tqr9GBAgQIECAAAECBAgQIECAAAECBBpBQIDeCLtQvTlMnjw5rr766rILplevp++Vd3xSgP7P//zPJddNQXsKz4u9uV5ogGIC9FSjYwiebuWnW/DFziN3nPY5pT9ckP6AQjUfAXo1NdUi0L2AAN0JIdDCAgL0Km3u/ZdH/GJGfrGdhkScen9RA1x7/3PxrQWP5LXdYZut4ldnjy2qv0YECBAgQIAAAQIECBAgQIDA/2XvTuBtrvM/jr/t2fcs4aKUpayVbCGRpNCimVSXRtNoQ/5pD1OpZELTNi1jaWpaplAppexqFCFKtCBkLS4p+/0/Pj9zjnPOPfee31nu2e7r+3jcR+Pc7/r8nun08D7f7w8BBBBIBgEC9GTYhdjNIb8C9GeffVaDBg1yPVEL4YcMGeL8uA2t3XTuNkC3vgJDdDuNP3/+fJUtWzbkUP369dMrr7ziV++nn35SjRo1QrYNpwIBejha1EUgOgEC9Oj8aI1AUgsQoMdoe76fI70U8MydwkWke3dI9s8Q5euf9qjHE/Nz1Pr0ri6qUb5kqOb8HgEEEEAAAQQQQAABBBBAAAEEEEAAgaQQIEBPim2I2SRWr16trVu3Rtxfhw4dVLRo0aDtN2zYoAULFujLL790fn788Ufnx0qdOnWcn4yMDFkfF198cdCT7BFP7H8N58yZ4+2ic+fOIbszCzPxFJtf/fr1Q7ZbvHix37PPrcGIESNCtgu3AgF6uGLURyByAQL0yO1oiUDSCxCgx2iL9vwkPd4oZ2e3LJUqh36O+dHsbDW+f6b2Hzri18fT/Vqpxxmx/RZijFZMNwgggAACCCCAAAIIIIAAAggggAACCOQQIEDnTYFA4gQI0BNnz8gFT4AAveDtOSsuQAIE6DHc7NE1pYP7/Dv8wytSw4tcDdL3H5/os3W/+NX987kn6+4eQYJ5Vz1SCQEEEEAAAQQQQAABBBBAAAEEEEAAgfgKEKDH15vREPAVIEDn/YBA/AQI0ONnzUgIxF2AAD2G5M91kn5a5t/h+aOk9kNcDTL6vdV6bv73fnXPrldJr9/Q1lV7KiGAAAIIIIAAAggggAACCCCAAAIIIJBoAQL0RO8A4xdkAQL0grz7rD3eAgTo8RZnPATiKECAHkPsqTdIK17177D5VVLvZ1wN8t7KLbrx5aV+dU8oVkRf/7W7Chcq5KoPKiGAAAIIIIAAAggggAACCCCAAAIIIJBIAQL0ROozdkEXIEAv6O8A1h9PAQL0eGozFgKrq5XgAAAgAElEQVRxFiBAjyH4gr9JH//Vv8OTWknXz3Y1yJas/Wrz8Ec56r4/+Fw1qlHOVR9UQgABBBBAAAEEEEAAAQQQQAABBBBAIJECBOiJ1Gfsgi5AgF7Q3wGsP54CBOjx1GYsBOIsQIAeQ/DV70ivXe3fYfHS0t0/uR7krIdmacfeA371rzizth67vJnrPqiIAAIIIIAAAggggAACCCCAAAIIIIBAogQI0BMlz7gISATovAsQiJ8AAXr8rBkJgbgLEKDHkHznWunJs3J2OOwbqWwNVwPd8NISffDV1hx1T65aRv8a2Fo1ypd01Q+VEEAAAQQQQAABBBBAAAEEEEAAAQQQSIQAAXoi1BkTgWMCBOi8ExCInwABevysGQmBuAsQoMeQ/OgR6cGqkv3Tt1z7tlS/o6uBXlz4gx549+scdS1A/3hYJ1d9UAkBBBBAAAEEEEAAAQQQQAABBBBAAIFECRCgJ0qecREgQOc9gEA8BQjQ46nNWAjEWYAAPcbgdgLdTqL7lh5jpbOvdzXQL/sO6vzH58r+6Vvevrm9mtaq4KoPKiGAAAIIIIAAAggggAACCCCAAAIIIJAoAQL0RMkzLgIE6LwHEIinAAF6PLUZC4E4CxCgxxjcnoFuz0L3LRaeW4jusqzbuU+3v7FCSzb84rS4+bwG+r9up7lsTTUEEEAAAQQQQAABBBBAAAEEEEAAAQQSJ0CAnjh7RkaAK9x5DyAQPwEC9PhZMxICcRcgQI8x+cejpAWP+3da71wpMyBUDzFsdrb0xtKNemPJRv37z21UtHChGE+U7hBAAAEEEEAAAQQQQAABBBBAAAEEEIi9AAF67E3pEQG3AgTobqWoh0D0AgTo0RvSQ5gChw4d0p49e7ytypUrp2LFioXZS3TVk2EO0a3AXWsCdHdOrmuteFWaeoN/9bI1pGHfuO6CiggggAACCCCAAAIIIIAAAggggAACCKSqAAF6qu4c804HAQL0dNhF1pAqAgToqbJTaTDPadOmadSoUVq+fHmO1fTu3VuDBw9Wp06d8nWlc+fO1YQJE2RzCSw2ts3B5hKL8tZbb2nq1Kl+Xb300kux6Np1HwTorqncVfxpmfRckPfo3T9JxUu764NaCCCAAAIIIIAAAggggAACCCCAAAIIpKgAAXqKbhzTTgsBAvS02EYWkSICBOgpslGpPk0LpadPnx5yGSNHjtSIESNC1oukwpAhQ5zwPFSxeuPGjQtVLc/fr1+/Xi1atNDu3bv96mXb3d1xLAToMcY+uO/YCfQqDaSK9Y7/s2z1GA9EdwgggAACCCCAAAIIIIAAAggggAACCCSfAAF68u0JMyo4AgToBWevWWniBQjQE78HaT+D/v37a/Lkyd51ZmRkyF6zYgHzpEmTlJWV5f39xIkTvb+PFY4F83b63VNsDhbqV6hQwXnJ5rBhwwbv721+No9Ii51mnzdvXo7mBOiRiha8dt9t/1VvLduki86ooSY1yxc8AFaMAAIIIIAAAggggAACCCCAAAIIIJB0AgToSbclTKgACRCgF6DNZqkJFyBAT/gWpPcELJgeMGCAd5GZmZlOWO1bLES3wNr3hPq6detUt27dmODYte2dO3f2m8P48eO94bnnF4FB/5w5cyK6Ut76Hjp0qNNtx44d/YJ0AvSYbGnadrJtz35NXbZZ05Zv1jdb9jjr/FP7+rqvZ+O0XTMLQwABBBBAAAEEEEAAAQQQQAABBBBIHQEC9NTZK2aafgIE6Om3p6woeQUI0JN3b9JiZhaCe052W5hsYXawYiF68+bNvXWDBe2RgvieBreT5/YMds/J88A+bQ4rVqxwXrZ2FqKHU3yvbm/WrJksTPcN7wnQw9EseHWH/2eFXl+y0W/hVcqU0Of3dFWhQgXPgxUjgAACCCCAAAIIIIAAAggggAACCCSXAAF6cu0HsylYAgToBWu/WW1iBQjQE+uf1qMHnvwOdaI78LT6rl27cg263cJZoF2vXj1v9VDXwwfOedmyZU6w77b4Puvd2toXAwjQ3epRb8G3O3TNi4tzQLz25zZqXb8yQAgggAACCCCAAAIIIIAAAggggAACCCRUgAA9ofwMXsAFCNAL+BuA5cdVgAA9rtwFa7AhQ4ZowoQJzqLt5LeF2XkVC5srVqzorRIq7Haj6Xudevny5Z1AO1TxPTU/YsQI2fPT3ZRp06apT58+TtXBgwc7p88DA3lOoLuRLLh1jhzNVssHPlTW74f8EK5qnaHRfc4ouDCsHAEEEEAAAQQQQAABBBBAAAEEEEAgKQQI0JNiG5hEARUgQC+gG8+yEyJAgJ4Q9oIxqO916G6vZPe9br1Xr16yUDqa4ttfXlfI+47h+yx0t20smLeT7vZP32viCdCj2b2C2fa+6av00qf+XzYpX7KYvrivm4oU5h73gvmuYNUIIIAAAggggAACCCCAAAIIIIBAcggQoCfHPjCLgilAgF4w951VJ0aAAD0x7gVi1EI+D20eN26c7ER6qOJ7at1teJ1Xn5GcJrcT56NGjfJ26+bUuO/V7b5X1ROgh9pxfh8o8Pn6X3TFs5/kgJk04Gx1Ou1EwBBAAAEEEEAAAQQQQAABBBBAAAEEEEiYAAF6wugZGAERoPMmQCB+AgTo8bMuUCP99ttvKl26tHfNoZ5/7qkYSXidF2wkIb7vVezW98GDB1WsWLFch/GtH3jSngA9jd/2276SfvlB+vl76efvpIw2UvN+US84O1s666FZ2vnrAb++Lm1ZS4/3bR51/3SAAAIIIIAAAggggAACCCCAAAIIIIBApAIE6JHK0Q6B6AUI0KM3pAcE3AoQoLuVol5YAjt27NCJJx4/Les2QA8Mr92c/s5rYr4Buts5BIbeO3fuVOXKlYMO43t1uz1j3Z7zXqFCBW/d/AjQN27c6HovXn31VQ0fPtyp//zzz2vgwIGu21IxD4F3bpWWTvavcPpl0uX/jAnbQzO+1vMLfvDrq3Txolox4gIVLcI17jFBphMEEEAAAQQQQAABBBBAAAEEEEAAgbAFCNDDJqMBAjETIECPGSUdIRBSgAA9JBEVIhGINECPZeC8d+9elStXzjv9/AjQfa9unzp1quzPviWW6/H0u2bNGjVs2DDsbSFAD5ss9wafPil9cI//76ufLv1lUUwGWbk5Sxf/fUGOvp65upUuPL1GTMagEwQQQAABBBBAAAEEEEAAAQQQQAABBMIVIEAPV4z6CMROgAA9dpb0hEAoAQL0UEL8PiKBwAB9165dfiezc+s0MHD+9ddf/a6CD2cy+R2g+841t+e1E6CHs2MpVPfbWdLLl/tPuGgJ6d7tMVtEx8dma8PPv/n11+OMGnq6X6uYjUFHCCCAAAIIIIAAAggggAACCCCAAAIIhCNAgB6OVmrWtcez2o+n2ONN7fbVWJSsrCwdOnTI25X1m9fjU6Md0/e2WLtNNtULAXqq7yDzTyUBAvRU2q0UmmtggL5s2TI1bx76+c2BgbP9B9kJJ5wQ0crzM0C3D9sWLVo4V7bbh/zy5ctVt27dHPPMrwD9/vvvd2Xyww8/aMmSJU5dTqC7InNXadcGaULTnHUHfylVzHDXR4haf/twjf4++1u/WnZ9u13jbte5UxBAAAEEEEAAAQQQQAABBBBAAAEEEIi3AAF6vMXzfzz7u+7JkyfL/i7bHrEarFgQbbevjhgxIujfg+c1S+t/woQJmjRpkvP36YHF+h08eLA6deoU88X6PuI10sfFXnPNNdq0aZN3bnbTbaTFbrF94oknvM2vuOIK3Xjjja67I0B3TUVFBKIWIECPmpAOggkkwxXuBw8eVIkSJfw+2Nx8CLt5BvqQIUOcD30r48aNk/05WMmPAD2cd9wLL7yg66+/3mlCgB6OnIu6D54oHT7gX7Hff6QGXV00Dl3l+x2/qsvf5uao2KfFScqoXNp5vVGNcrqgSfXQnVEDAQQQQAABBBBAAAEEEEAAAQQQQACBGAgQoMcAMYm6eOSRR3TXXXeFNaORI0c6QbqbYgfPOnfuLDenv+3v2O3v2mNZYhGgT58+3e/RrStXrtTpp58e0TTPO+88eQJ4OzhowXzlypVd90WA7pqKighELUCAHjUhHQQTiDRAt2+hDRgwwNtlpN8K83Tg+wEZ7BnlweYeKkC3D8imTY+dPm7WrJlz+jy3QoCexv//eLadtHWV/wIvGC21uSlmi+4+Yb6+2bIn1/6ua19P9/dsErPx6AgBBBBAAAEEEEAAAQQQQAABBBBAAIG8BAjQ0+v9kZmZqSlTpvgtyv7O206c22E0+7tv+9mwYYNfHTsxPn78+DwxgoXn9ihUzyE3C9XtxLtv3/3799fEiRNjhhyLAN0mc/LJJ8tue7Vyww036Nlnnw17jva42rJly3rbmb3lIeEUAvRwtKiLQHQCBOjR+dE6FwF7jknx4sW9v7VvVbk5/W3fXhs1apTTzq5Gd/PNtLw2wfcD0r4VZ/2HKqFC/DvvvFOPPvqo0439R0JeV9PbfyT4nk63QN1TatWq5Xzw5mfhBHo+6v7nOmnVm/4DtMqULj5+BU+0oz895zuN+eCbXLu588JG+kvH/H0PRbsG2iOAAAIIIIAAAggggAACCCCAAAIIpI8AAXr67KWtxBOgW7Bt4bVdp+773HDPau3vzO3vue0Z5p4S6u/87ZGnnnDc/q7fwvJgGYGNa1fIu+03nB2IVYB+xx13aMyYMd6hIzn49/jjj2vYsGHePt577z1deOGF4SxHBOhhcVEZgagECNCj4qNxXgL2Qev5QHUbXvt+WNqHtm/gHIm2fSDPmzfPaermW3FWzzfEz8jIyPFcFt8APZI5edrYh+XYsWOj6SJkWwL0kESRV5j7iDT3Yf/2GW2lAe9H3mdAyy1Zv6vNwx/n2t/f+jbXZS1rxWw8OkIAAQQQQAABBBBAAAEEEEAAAQQQQCAvAQL09Hp/PPXUU2rSpImrw292WKxFixZegF69euX6zPTAQ2qhboe14N6uSrdiB9aWLVsWE+hYBeifffaZWrdu7Z3TO++8o549e4Y1x3r16nmzhkaNGunrr78Oq71VJkAPm4wGCEQsQIAeMR0NQwn4htd5fZj69uP7rTS3gXde8/AN5N1+8IaaNwF6qJ0vIL//aqr0Rn//xZaqLA0/dpVPrMrkT9ZrxNsBV8X/r/OXB56jdqdUidVQ9IMAAggggAACCCCAAAIIIIAAAggggECeAgToBfsN4vv37XaAbteuXUFBfAPxUI9BtQ7Wr18vC5g9xQL0vG5+dbsLsQrQbbz27dtr0aJFztDdunXTBx984HYa8n0srDUK5znyvoMQoLsmpyICUQsQoEdNSAe5Cdj15kOHDnV+ndeHqad94IdkqG+luZEP/KbbunXrZCF9bsWujK9YsaL31/a8FfuPAt/y0UcfaeHChW6Gdz74fa+fsZP4ntK2bVvngzY/CyfQ81F321fSM21zDjB8nVSqUkwH3rv/sJZu+EVb9+zXtj37tX3PAW3fe0D3XNRIdSuXjulYdIYAAggggAACCCCAAAIIIIAAAggggEBuAgToBfu94ft3/iaR21XmkTxaNdaH62x+4Qbotj7fa+pvu+0273PLA9e+c+dOVa5c2dUb4pZbbtGTTz7prWvPU/f9woCrTjiB7paJegjERIAAPSaMdBJMIDAQDxZG+7azZ6hMmDDBeSkWzz+3fiwQtw9et1fJhxu4h9p5u4K+c+fO3mqRPBsl1Bh5/Z4APRq9EG0PH5AePDFnpetmSnXa5OPAdI0AAggggAACCCCAAAIIIIAAAggggEBiBAjQE+OeLKNGEqCPGzfOeX56qOJ7M6zb22RD9ek2QLccYcCAAd4r6YM9s33Pnj3OQUHP3/E/8cQTsmDcTfGdR48ePTRjxgw3zXLU4QR6RGw0QiAiAQL0iNho5FYg8EoXOwFuHzKBJfD5KaGemW4foPv373e6qVatmvc558Hm5ftMc/t9bte/2IekfevL/mklMzNTFqhHUwjQo9FLgbZPNJd+Wec/0U53SZ3uTPjk9/x+SOVKFkv4PJgAAggggAACCCCAAAIIIIAAAggggED6CBCgp89eRrISt4fgfAPjOXPmuHrGum+AbnOLxWE0NwG65QF2CM4yCisWntvf6we7Qr5v37564403nHoNGjTQ2rVrQzLa89IvueQSbz27sfbaa68N2S5YBQL0iNhohEBEAgToEbHRyK2AnUK3DxrPCXD73/aNM/sw9JRp06Y53+7yBNcZGRnOh1WwoN3TxvpZsWKF88dzzz03zwA98BS69WvXw/vOwT4QbQ42X8+HpM0hr+ve3RgQoLtRSuE6r/SV1gY866bZH6Q+/0joouy56Y/OXK3XbmirM04qn9C5MDgCCCCAAAIIIIAAAggggAACCCCAQPoIEKCnz16Gu5JwDqBFcoV7YID+888/q1Kl6B6VGSpAtwygT58+3lzAntdueUVuucCbb76pyy+/3Eu3ZMkStWrVKk/Knj17ek+cV6lSRTt27AiX3lufAD1iOhoiELYAAXrYZDQIVyDwWnRrbx9A9mMfUJ7g3F7P69tdvuOGE6BbOxvHPoB9n19iQbr1Y6G5Jzj3jOH2W3GhLAjQQwml+O9nPyjNf8x/EVVOlW7+PCEL27H3gIa8tkyLvtvpjJ9RuZQ+HNpJJYoWTsh8GBQBBBBAAAEEEEAAAQQQQAABBBBAIL0ECNDTaz/DWU3gTa9222xuQbPv88zd3vRqf1/v+/f3W7dudW6fjabkFaBbZmAnzz35hIXn9vf5eR3ss7nUqlVLmzdvdqY1dOhQPf7447lOccuWLapZs6b39zfddJPfs9DDXRsBerhi1EcgcgEC9MjtaBmGgH3w9O7d2+8DMLC5fUBZ2B7sapTAuuEG6NbePhBtDhs2bMh15nb63ebgezo9jGXmqEqAHo1eCrT9Zob06lU5J3rPVqlYybguYOF3OzXoX0u0d/9hv3GHnH+q7IeCAAIIIIAAAggggAACCCCAAAIIIIBAtALRBOiHdx479EHJXaBolSpJyRP499yDBw+WPQ89t+L20a6e9nbq206C+5b8DNADD/1ZyG/rCRWe2/x8r7EvWrSoDh06lKuDPSfdrDzFbtVt2rRpxHtMgB4xHQ0RCFuAAD1sMhpEKmDfHps5c6bef/99J0j/6quv1KRJE9WpU0fdu3fXhRde6Lrrxx7zP/V7++23u25r47/22mvOHDZu3KjatWs7J99t/CuvvNJ1P24q2hirVq3yVm3Xrp2bZjGr88ILL+j66693+nv++ec1cODAmPVNR5L2/CQ93ignRf8ZUt32cSXa8PNv6jZurg4cPppj3Ad7n6Grz8mI63wYDAEEEEAAAQQQQAABBBBAAAEEEEAg/QSiCdC/Of0MZR/2P/yRfkKRryjj5X+pVIjrwCPvPfKWkZzUDgzcLVCfOHFi0EnYCfAWLVrkuCU2vwL0YOG5vea2rF69Wo0bN/ZWt2ei+17r7tuP5R9ff/2189JZZ52lzz77zO0wQesRoEfFR2MEwhIgQA+Li8oIpJYAAXoc9uuxU6R9Ac+t6fag1PaWOAzuP8SkT9Zr5NvHv7Dh+1tC9LhvBwMigAACCCCAAAIIIIAAAggggAACaSdAgJ5/W5qMAbqF23bNuYXoVtw+gtXqBj7T3G6HHTdunN+17xa02zXonv59dfMjQPc9GW9jWahvr4VbLAy3559bsXVNnTo1RxeffPKJfA/U2Wn0W26J7u+MCdDD3SnqIxC5AAF65Ha0RCDpBQjQ47BFr1wprZ3pP9Dpl0mX/zMOg+cc4g/Pfar//vBz0LEfuayp/nBWnYTMi0ERQAABBBBAAAEEEEAAAQQQQAABBFJfIJoAfdPN0YWHqa+X9woqDeifVCfQownPbaXW3kJ0u7bct9jz0e3HwnPfMmLECI0aNcr7UqwDdAvKfU+aRxqe2wQDr2YP9jx4+2KA7zX32dnZUb+FCdCjJqQDBFwLEKC7pqIiAqknQIAehz2b+4g0f4xU/Qwpo72U0Vaq20E6oVwcBs85hF3hfvUL/9Xn63/J8ctChaRxfVuod4uTEjI3BkUAAQQQQAABBBBAAAEEEEAAAQQQSG2BaAL01F55wZp9tOG5R8v6sRPa8+bNyxXQTrVb0Gyhup1295RYB+i+E8jt1Hg4u1zI/rL1f2XMmDHyfczswYMHneep2/9frPTt29d5rGy0hQA9WkHaI+BegADdvRU1EUg5AQL0OGyZXd9erJRUvHQcBnM3xO+HjuiPz32q5Rt352hQuFAhPXlVS/U4o4a7zqiFAAIIIIAAAggggAACCCCAAAIIIIDA/wQI0NP/rRCr8NxXyq5onzZtWo5T5xZk24+F54HPJo/FiW3fkDszM1OTJ0/2Tiuv57K72eVevXrp7bffdqo2a9bM7xr6l19+WVdffbW3mwULFqh9+/Zuus2zDgF61IR0gIBrAQJ011RURCD1BAjQU2/PYjXjfQcPq9/z/w0aotsYbU6urJMqlFKDamV0arWyOqVqGdWuVCpWw9MPAggggAACCCCAAAIIIIAAAggggEAaChCgp+Gm+iwpP8Jzt2K+zyfv2LFjjrDdbT++9XwDdAvkR44c6XdNfDQh+qxZs9StWzfvcLNnz/aeoLcvBUyfPt35nX05wK54j0UhQI+FIn0g4E6AAN2dE7UQSEkBAvSU3LaYTdpC9Kue/69WBDmJHmyQKmVK6P6LG+uSZlzxHrNNoCMEEEAAAQQQQAABBBBAAAEEEEAgjQQI0NNoMwOWEhie26/nzJnjPMc8HsWuPM/KynKGsuehW9gdbQkM0K2/wJPu0YToVatW1c6dO51pDho0SE8//bTWrFmjhg0beqf+4IMP6p577ol2KU57AvSYMNIJAq4ECNBdMVEJgdQUIEBPzX2L5az37j+sPz7/qVZtPvYfn27Ku7d00OknlXdTlToIIIAAAggggAACCCCAAAIIIIAAAgVIgAA9PTc7WHg+ceJEWbgcjxIYatuJbTu5HW0JFqBbn7EK0YcPH67HHnvMmWa5cuW0adMmTZgwQffdd5936r/++qtKl47N4z8J0KN9R9AeAfcCBOjuraiJQMoJEKCn3Jbly4QtRO/7j0+0esuePPuvXKaEBnaor8w2dVWqeJF8mQudIoAAAggggAACCCCAAAIIIIAAAgikrgABeuruXW4zT3R4buO3aNFC69evd6Zozxa356XHouQWoFvfsQjRLTCvXbu2d6ovvviiE6B/+eWXzmt2xfsHH3wQi6U4fRCgx4ySjhAIKUCAHpKICgikrgABeuruXaxnvvu3Q/q/N5bro9XbgnZ9XsMT9c/+Z8d6WPpDAAEEEEAAAQQQQAABBBBAAAEEEEgjAQL0NNpMSXv37tW5556r5cuXexcWq5PnFozbtex5lWDPXLe5xOL0uY2bV4Buvw8Woo8bNy7kvH3XZOG/x6979+6aOXOm99czZsxQjx49YvamIUCPGSUdIRBSgAA9JBEVEEhdAQL01N27/Jq5PRd91aYsLd+023k2ul3t/uMvv2lwl1M1tOup+TUs/SKAAAIIIIAAAggggAACCCCAAAIIpIEAAXoabKLPEm655RY9+eST3leaN2+u3r17u17kHXfcoRNOOCFofXuG+fTp051r4K3fjh07euvZaXP7ndWxEN1TYhXee/oLFaBbvcAQ3eZqz34PFf57xghs73ndrm2369tjWQjQY6lJXwjkLUCAzjsEgTQWIEBPwOZu+0raslza8qVUo5nU/KoETCK8Ie2K9/2Hjqhq2RLhNaQ2AggggAACCCCAAAIIIIAAAggggECBEiBAT6/tzszM1JQpUyJelIXf5cuXD9rewvFRo0a57jvW4bkN7CZAt3oWgg8ZMkRZWVnOfMMN0X3H8SzYvlzwyCOPuF6/m4oE6G6UqINAbAQI0GPjSC8IJKUAAXoct2X+WGn2A/4DNuwp/eHlOE6CoRBAAAEEEEAAAQQQQAABBBBAAAEEEMg/AQL0/LNNRM/JEKA3a9bMCbAttI51cRug27h2DXunTp38QvT58+erbNmyIafVr18/vfLKK371fvrpJ9WoUSNk23AqEKCHo0VdBKITIECPzo/WCCS1AAF6HLfn8xelGbf5D1i2hjTsmzhOgqEQQAABBBBAAAEEEEAAAQQQQAABBBDIPwEC9PyzTUTP3333nbZv3x7x0K1bt1aRIkVybf/VV185zwT/5JNPnDobN25U7dq1nf/dpEkTXXnllc4/86t4xrX+27ZtG3IYszATT6lVq5bq1KkTst3ixYv9nn1uDUaMGBGyXbgVCNDDFaM+ApELEKBHbkdLBJJegAA9jlu0+Qvp+c45B7z9e6l0lThOhKEQQAABBBBAAAEEEEAAAQQQQAABBBDIHwEC9PxxpVcE3AgQoLtRog4CsREgQI+NI70gkJQCBOhx3JYjh6TRNST7p2/547+l03rEcSKxHWrnrwdUpQzPRo+tKr0hgAACCCCAAAIIIIAAAggggAACqSlAgJ6a+8as00OAAD099pFVpIYAAXpq7BOzRCAiAQL0iNgib/RcR+mn5f7tOw6XOt8TeZ8Jarl8425N/mSd3v1yi565upXOb1QtQTNhWAQQQAABBBBAAAEEEEAAAQQQQACBZBEgQE+WnWAeBVGAAL0g7jprTpQAAXqi5BkXgTgIEKDHAdl3iHeHSEsm+g96yvnS1W/GeSKRD/fR6m2a8NFardyc5e2kee0KmnZT+8g7pSUCCCCAAAIIIIAAAggggAACCCCAQFoIEKCnxTayiBQVIEBP0Y1j2ikpQICektvGpBFwJ0CA7s4pZrW+mCy9fat/dyeUk+7cGLMh8rujFxb8oAdnfJ1jmFeuP0dtT+ZZ7vntT/8IIIAAAggggAACCCCAAAIIIIBAMgsQoCfz7jC3dBcgQE/3HWZ9ySRAgJ5Mu8FcEIixAAF6jEFDdbd1pfRskI8VOuoAACAASURBVJPaQ1ZKFeqEap0Uv9938LDOGf2R9u4/7DefGuVPUJ3Kpf1eq1CymP5wdh11Pu3EpJg7k0AAAQQQQAABBBBAAAEEEEAAAQQQyF8BAvT89aV3BPISIEDn/YFA/AQI0ONnzUgIxF2AAD3O5NlHpQdPlI4c8h+47xSpca84Tyby4R59f7Wemfe96w5ev6Gtzq5XyXV9KiKAAAIIIIAAAggggAACCCCAAAIIpKYAAXpq7huzTg8BAvT02EdWkRoCBOipsU/MEoGIBAjQI2KLrtEL50ubPvfvo90Qqeuo6PqNY+vtew/o7IdmuR7xpIol9dFtnVSyWBHXbaiIAAIIIIAAAggggAACCCCAAAIIIJB6AgToqbdnzDh9BAjQ02cvWUnyCxCgJ/8eMUMEIhYgQI+YLvKG790uffacf/t650qZ70TeZwJaDntjud5cusn1yJlt62rUJae7rk9FBBBAAAEEEEAAAQQQQAABBBBAAIHUEyBAT709Y8bpI0CAnj57yUqSX4AAPfn3iBkiELEAAXrEdJE3XP6KNG2Qf/tiJaV7tkbeZwJabtuzX93Hz9eu3w66Hv0/g9rqzAyucncNRkUEEEAAAQQQQAABBBBAAAEEEEAgxQQI0FNsw5huWgkQoKfVdrKYJBcgQE/yDWJ6CEQjQIAejV6EbXd8Iz3VOmfjm5dIVRpE2Glimq3buU9z1mzXnt/9n+m+NWu/Xv38xxyTqlu5tGYOOVcncJV7YjaMURFAAAEEEEAAAQQQQAABBBBAAIF8FiBAz2dgukcgDwECdN4eCMRPgAA9ftaMhEDcBQjQ404uZR+VRteUDv3uP/ilz0tN+yZgQvkz5LX/XKz5a3fk6Pz6DvV1z0WN82dQekUAAQQQQAABBBBAAAEEEEAAAQQQSKgAAXpC+Rm8gAsQoBfwNwDLj6sAAXpcuRkMgfgKEKDH19s72sQe0oZF/oO3uUm6YHSCJpT3sD//ekAj3/lK2/ceCFqxea0KuqtHI7/f/bLvoDqPnaOsgNPpVmnO/3VWvSqlk3KtTAoBBBBAAAEEEEAAAQQQQAABBBBAIHIBAvTI7WiJQLQCBOjRCtIeAfcCBOjuraiJQMoJEKAnaMs+uFv69Cn/wet3lK59O0ETynvYh2Z8recX/JBnpSevaqmeTWv61Zn19VZdP2WJ97Ua5U/QQ32a6ryGJyblOpkUAggggAACCCCAAAIIIIAAAggggEB0AgTo0fnRGoFoBAjQo9GjLQLhCRCgh+dFbQRSSoAAPUHbtexf0vSb/AcvWUG6Y0OCJpT3sF3+Nlff7/g1z0qtMirqzUHtctQZ/OoyvbPiJ13bJkPDuzdSqeJFknKNTAoBBBBAAAEEEEAAAQQQQAABBBBAIHoBAvToDekBgUgFCNAjlaMdAuELEKCHb0YLBFJGgAA9QVv10zLpuU45B/+/b6UyyXU6e0vWfrV5+CNnrmfXq6TXb2jrN++ef1+gVZuznNc+HNpRp1Yr6/f7vfsPO+F789oVEoTNsAgggAACCCCAAAIIIIAAAggggAAC8RIgQI+XNOMgkFOAAJ13BQLxEyBAj581IyEQdwEC9LiTHxvw0O/SQ9WP/e9aZ0o1mkvVm0qnXyaVKJOgSQUf9uXFG3TP1JXOL4df0FA3dj7Fr+J/lm7U/72xwnntj2fX0cOXNk2q+TMZBBBAAAEEEEAAAQQQQAABBBBAAIH4CRCgx8+akRAIFCBA5z2BQPwECNDjZ81ICMRdgAA97uTHB9yxRqp6WgIn4G7o66d8rllfb3Mqz7i1g5rULO/X8ODho2r5wIf69cBhlSxWRJ/f21VlShR11zm1EEAAAQQQQAABBBBAAAEEEEAAAQTSSoAAPa22k8WkmAABeoptGNNNaQEC9JTePiaPQN4CBOi8Q/ISOHI0W2eMnKnfDh5RpdLF9cV93YJWf2jG13p+wQ/O7+6/uImua1cPWAQQQAABBBBAAAEEEEAAAQQQQACBAihAgF4AN50lJ40AAXrSbAUTKQACBOgFYJNZYsEVIEAvuHvvZuWffv+z/vj8p07Vy1rW0t/6Ng/a7Kfdv6vdox8rO1uqW7m05t7e2U331EEAAQQQQAABBBBAAAEEEEAAAQQQSDMBAvQ021CWk1ICBOgptV1MNsUFCNBTfAOZPgJ5CRCg8/7IS+CR91fr2XnfO1We+GMLXdLspFyrZ/5zseat3eH8/uWB56jdKVXARQABBBBAAAEEEEAAAQQQQAABBBAoYAIE6AVsw1luUgkQoCfVdjCZNBcgQE/zDWZ5BVuAAL1g73+o1XcfP0/fbN2rQoWkL0d0V9kTcn+2+Uert2ng5M+dLrufXl3PXn1mrt3v+u2g1u3c5/zYifVWGRVDTYXfI4AAAggggAACCCCAAAIIIIAAAgikgAABegpsElNMWwEC9LTdWhaWhAIE6Em4KbGc0r59+2Q/VkqXLu38UAqOAAF6wdnrcFf6y76DavnAh06zZrUraPpN7fPs4mh2tto/Olt2nXvhQoW0+O7zVbVsCb82j76/Wi/9d4N+PXDY+/qAdvU04uIm4U6P+ggggAACCCCAAAIIIIAAAggggAACSShAgJ6Em8KUCowAAXqB2WoWmgQCBOhJsAnhTGH37t1asWKF06R8+fJq3jz4M4vXr1+vAQMGaO7cuX7dd+rUSRMnTlTdunXDGZa6KSpAgJ6iGxeHab++ZKOG/+fYv0sGdzlVQ7ueGnLUZ+Z+p0dnfuPUu7VLA93W9TS/Ng/O+FovLPjB77XOp52oiQPODtk3FRBAAAEEEEAAAQQQQAABBBBAAAEEkl+AAD3594gZpq8AAXr67i0rSz4BAvTk25M8ZzR+/HgNHTrUqTNu3DgNGTIkR30L2Vu0aCEL0YOVChUqaN26dbJ/UtJbgAA9ifZ321fSLz9Ih36XmvZN+MRufHmp3lu5xZnHWze2U8s6oa9Zt6vZz3pwlg4fzXZOn3961/kqWriQdy0vfbpe901f5be2+lXLaPawTglfLxNAAAEEEEAAAQQQQAABBBBAAAEEEIhegAA9esNk72Hr1q0qZM989Cl2s22ZMmWSfeo55le4cGHva0ePHk25+QdOmAA95beQBaSQAAF6Cm2WTbV3796aPn26M+tdu3YFDcFHjhypUaNG+a0sIyNDGzZs8L5m/UydOjXFVs90wxUgQA9XLMb1NyyS3rpeytp8vOOSFaU7gn+5Jcaj59pddrbUdNRM7d1/2HnuuT3/POC/iXNtO+S1ZZq27Nh6nryqpXo2remtO3/tDl37z8V+bYsULqTvR18Ur6UxDgIIIIAAAggggAACCCCAAAIIIIBAPgoQoOcjboK6tkN78+bN0/Lly3M9lGdTs1tt+/fvr8GDB7s6nDdmzBiNHTs27FVt37497Da5NfD9IkC2/aVoBOW2225zDjN6SqT9WPsnn3xSt9xyi7ev119/XVdccYXrWRGgu6aiIgJRCxCgR00Y3w7sQ8qC8I4dO+a4nt0zEztZnpWV5fwxMzNTkyZNcv63fQDaFe6e39k3yapVqxbfBTBaXAUI0OPKnXOwnd9KT56Z8/XbVkvljgfP8Z7lkg2/6PJnPnGGtQDcgnC35Ysfd+nSpxc51c+uV0mv39DW23T9z/vU6bE5Obr65M4uqlmhpNshqIcAAggggAACCCCAAAIIIIAAAgggkKQCBOhJujFRTCvwtHmoriyjsMN5uT1e1tM+2EG/UH3b76MJqAP7j0WAvnDhQnXo0MHb9YcffqiuXbu6WUqOOg0bNtSaNWuc12vXrq0ff/wxrH4I0MPiojICUQkQoEfFF//Gnn/h27e87JthgcWeed65c2fnZTt1HniNu4Xp9mx0K2+++aYuvfTS+C+CEeMmQIAeN+rcB3qgqnTkoP/vr3pdOvWChE3u8Vlr9MTH3zrjj72imS5vVTusuVw4Yb5Wb9njtJl1W0c1OLGs87+PHM3WyXfPyNHXv69vozYnVw5rDCojgAACCCCAAAIIIIAAAggggAACCCSfAAF68u1JtDPyDZmbNWvmnDT3hOOWL9iPnVD3LXaIb86cOXmG6OkSoNu6zz77bH3++ecOwSWXXOK9JTgcewvLLbPxlGHDhoV9Qp8APRxx6iIQnQABenR+cW195MgRFS1a1BlzxIgRsg+gwOL7oRQsZLfno1eseOxZx08//bQGDRoU1zUwWHwFCNDj6x10tOfPkzYv9f/VefdJ5/5fwiZ3yZML9eWm3c74S+7tqiplSoQ1l1c//1F3vvml06Z08aK6/+LGuvKsOs6fO4yZrY2//ObX3yOXNdUf/vf7sAaiMgIIIIAAAggggAACCCCAAAIIIIBAUgkQoCfVdsRkMnYtuz3y1W6vtWA8WLFcwQ70+T461upbiJ5b8c0qcsszYrKAPDqJxQl06/7RRx/VnXfe6R3JguwiRYqENf077rhDdq29pyxevNgJ5sMpBOjhaFEXgegECNCj84tr63379qlMmTLOmLl94NiHlufbYPbhZX8OLJ4PjUi+4RTXBTNY1AIE6FETRt/BO7dKSyf799Okt3RFwGvRj+Sqh1/2HVTLBz506jauWU7v3Xquq3aBlXo8MV9f/3TsFLqV8xqeqLFXNNet//5CC7/b6Vd9UKdTdEf3hhGNQyMEEEAAAQQQQAABBBBAAAEEEEAAgeQRIEBPnr1IxEwsbJ88+fjfa9rjZuvUOXawJrCkU4C+bt061a9f37vEF198Udddd11YW1C6dGn99tuxg0ft2rWTXQ0fbiFAD1eM+ghELkCAHrld3FseOnRIxYsXd8bNLUB3840qT8hOgB73LYz7gATocSfPOeBnz0vvBZw2r3yydMsXCZnc1GWbNfS1Zc7YgzqerDsubBTRPH4/dEQPzfha//rvBm/7iqWKq2mt8pq3dodfnxedUUNP9WsV0Tg0QgABBBBAAAEEEEAAAQQQQAABBBBIHgEC9OTZi0TMxPcRsjb+ggUL1L59+6BTSacA3RZ48cUX691333XW2qJFC33xhfu/3w18jvqECRN06623hr2FBOhhk9EAgYgFCNAjpktMQ09AnpmZKXueuW+ZNm2a+vTp47zUsWNH2YdZsMIJ9MTsXSJGJUBPhHrAmD9+Kv2ze86J3LNVKlYy7hMc8toyTVu22Rn3tT+3Uev60T2bfMG3O3Tb68u1Y++BXNdy+knl9e4tHeK+VgZEAAEEEEAAAQQQQAABBBBAAAEEEIitAAF6bD1TsTffQ3zpFqDbNfVZWVnebbnttttUtmxZ58+WxwwYMMD7ux9++EH16tVztYV//OMf9eqrrzp17ep3uxLfc9uwqw7+V4kAPRwt6iIQnQABenR+cW9dt25d2bUoVnbt2uX3TBLf61PyeqaI5wOOZ6DHffviPiABetzJcw546Hfpoeo5X//TLKl2eM+4icVqWvz1Q+367aDz7PKv/hok2I9gkD2/H9Idb36p91dtCdq6TImiWjUqNmNFMD2aIIAAAggggAACCCCAAAIIIIAAAgjESIAAPUaQKdrN8uXLndPXnpIuV7hboN25c2fZ+qyUL1/eOaDYvHlzv52qWLGiE35bsRP2lsOEKr43C1tdC9NfeeWVUM2C/p4APSI2GiEQkQABekRsiWs0ZMgQ2fUeVuxf3hMnTpSF6vbcEfudpyxbtizHv9ztd75XrEyZMkXXXHNN4hbDyPkuQICe78TuBpjQVNp1/Kpzp9FFj0tn/cld+xjV+nLTbl3y5LFn61zQpLr+cc2ZMer5WDd2Pfy9077UvgNHcvS77P5usiveKQgggAACCCCAAAIIIIAAAggggAACqStAgJ66exeLmfvmE82aNfMGzsH6DrzC3dquWLHCW9VC6sCAOhZz9O3DzSNv169f79zs6wnPMzIyZLf9BpvbwIEDZc8/t1KlShXt2OH/KMtg87ewvF+/ft5fvf3228518JEUAvRI1GiDQGQCBOiRuSWslf3LPNS1IHld3+77AWcfCPYhR0lfAQL0JNnbV/tJ3xx7Po63nDlA6jk+rhP8++xv9bcP1zhjju5zhq5qnRHz8Ye9vlxvfrEpR7/Tb2qvZrUrxHw8OkQAAQQQQAABBBBAAAEEEEAAAQQQiJ8AAXr8rJNtJN9A3OY2Z84cderUKddp+tavUKGC9+S2bwN73foYPHhwnn1FahEqQLeMxE6ee06VW15ihxBtXsHK7Nmz1aVLF++vrK7lMXkVe0b8okWLnCr169fX999/H+lyRIAeMR0NEQhbgAA9bLLENwh81obvjHK7WsRTx/cK+L1790b0nI3ECzADtwIE6G6l8rne3IeluY/4D1LrTGngx/k88PHu31y6ScPeOHYFkZVP7uyimhVi/wz2//7ws/7w3Kc51vXEH1vokmYnxW29DIQAAggggAACCCCAAAIIIIAAAgggEHsBAvTYmyZTj3aAz2679S0WElvQ7AmZLYOwE9p5hefWPjBwD7VOO/xnV6LnFl6Hah/s93kF6LYuO3nuWZcF4bauUOM3bNhQa9YcO6R03XXXeU+kBxv/u+++U4MGDby/uuOOO/TIIwF/TxzGwgjQw8CiKgJRChCgRwmYqOb2L/fx48dr+vTpzhTsQ6t3797Oh5KF5MGKb/Ae6nqVRK2LcWMrQIAeW8+Ie1v9jvTa1f7NixSX7gt9xU/EY/o0fPi91frH/OPfbLy+Q33dc1HjWHQdtI8G97ynQ0eO+v1uWLfTdMt5x/9jMd8Gp2MEEEAAAQQQQAABBBBAAAEEEEAAgXwTiCZA373tt3ybV7p0XKFaqYQuxfcRsMEmYgG3Bd2hQmZr6xugWx5hV6J7sgsL5O3HnqHuWyzjmDp1aswMcgvQAw8pZmZmyl5zU+655x6NHj3aW9X+P3HCCScEbfrwww/r7rvv9v7OvqBgV8RHWgjQI5WjHQLhCxCgh2+Wsi3279+vo0ePhVrFihVzfijpLUCAniT7u2u9NCHI4xJuXiJVyb9Q+cDhoxr86heauWqrA1GokDT8goYa1OmUfIXpNm6e1m7b6zfG5a1qa+wVPDIiX+HpHAEEEEAAAQQQQAABBBBAAAEEEMhngWgC9GdunKOjR7LzeYap232f/2upmg0S+wjEUAG66fbv31/jxo0LGaJ7AmkLxXML3K2OBfJZWVnejbOQ3sL3WJRgAXrgyfhwx9u8ebNq1arlnd6UKVN0zTXXBJ1unTp1tHHjRud3dmLfrr2PphCgR6NHWwTCEyBAD8+L2giklAABehJt10PVpUO/+0/oiklSkz75Mslf9h1U5j8Xa+XmY//xWaJoYU34Q0t1P716vozn2+nIt7/SpE/W+Y1zdr1Kev2Gtvk+NgMggAACCCCAAAIIIIAAAggggAACCOSfAAF6/tkmQ4Bu15nbyXDfYqG6/cybN8/7sgXiFgbbqfJoi53Ktn48Ibr1baFzmTJlou1agQG6hf++V9RPnDjR+UJAuMWue58/f77TrGvXrvrwww9zdBH4vPRIx/LtmAA93J2iPgKRCxCgR25HSwSSXoAAPYm26MVu0sbF/hPqcJvUZUTMJ7nz1wPq9dRCbd51LLCvVLq4Jg44W81qxecbrG9+sUnDXvf/D+1q5U7Q4rvPj/la6RABBBBAAAEEEEAAAQQQQAABBBBAIH4C0QToH0/6On4TTcGRGrWrmfAT6HmxWYhup8k9Qbddx25huz1eNtoSeKX6jBkz1KNHj2i79QvQ7QS4rcGKzdnGtPVEUl588UUNHDjQ29SeiX7qqaf6dTVo0CA9++yzzmt2xbv9fyfaQoAerSDtEXAvQIDu3oqaCKScAAF6Em3ZjNukz1/0n1CDrlK//8R0ktOXb9a901Zq7/7DTr8NTiyrSQPO1kkVS8Z0nLw6++LHXbr06UXeKnUrl9a5p1bVX3udHrc5MBACCCCAAAIIIIAAAggggAACCCCAQOwFognQYz8beoy3QOAV708//bQsKI5FsZPnnnD+gQce0L333ht1t74n0H07i8Wz1osUKeJ9ZO6DDz4oeza6p+zbt8/vBP21117rd/I90oURoEcqRzsEwhcgQA/fLKla2JUq06dP17Rp05xve9l1J77Frj6xb1b16tXL+SelYAkQoCfRfi+ZKL07xH9CZWtIw76JySSzfj+ku9/6UjNWbvH21yqjoiYNaK2yJxSNyRhuO/n90BF9s3Wv+jy10GlSp1IpzR9+ntvm1EMAAQQQQAABBBBAAAEEEEAAAQQQSFIBAvQk3Zg4TsvCZ8skrPTs2VPvvPNOTEa3/MJzTfyNN96op556Kup+fQN0u0J9wIAB3j7t6nZ7LdLSt29fvfHGG07z0047Td98c/zveQNP1C9dulQtW7aMdChvOwL0qAnpAAHXAgTorqmSr+L48eM1atQoWYjuptgH0Lhx42LyXBI341En8QIE6InfA+8MNn0uvRDkCvM7f5ROiO6ao0Xf7dSQ15Zpx94D3uGuOLO2Rl7SRKWLxzc89xUfOPlzfbR6m/OSPf/cnoNOQQABBBBAAAEEEEAAAQQQQAABBBBIXQEC9NTdu1jNfOTIkU4uYcWucV+3bl1Mus7vAD07O9u5tj1WIfrChQvVoUMH79rtOej2PHQrF110kd577z3nf9vV7nbFeywKAXosFOkDAXcCBOjunJKuln07avLkyRHNy75VZe0p6S9AgJ5Ee3zod+mh6scmVOtMqUZzqXpT6fTLpBJlIprogcNH9dCMrzXl0+M3T1QsVVyPXdFM5zeqFlGfsWz03sotuvHlpU6XV55VR49e1jSW3dMXAggggAACCCCAAAIIIIAAAggggECcBQjQ4wyehMP5BugZGRk5bsWNdMp2m+6KFSuc5vlxAt0CdCuxDNFr1qypLVuO3Qh6/fXX67nnntPq1avVuHFjL8PYsWM1bNiwSFn82hGgx4SRThBwJUCA7oopuSoNGTJEEyZM8JuUXdHuua7d8ws7mW7XutsHwoYNG7z17Vkic+bM4SR6cm1rvsyGAD1fWCPvdMc3UtWGkbcPaDlg4meas2a799XzGp6osVc0V6XSxWM2RrQdNR31gfb8fkilSxTVF/d1U4mihaPtkvYIIIAAAggggAACCCCAAAIIIIAAAgkSIEBPEHwSDZsfV7hbllGxYkXvKu3vtf/0pz9FvWrfK9w9Abp1GqsQ3Z7T/tBDDznzLFWqlBOm283BI0aM8M790KFDKlo0NreEEqBH/ZagAwRcCxCgu6ZKjopz585V586dvZOx4Nz+hWxXpeRVrJ19sGVlZTnV7DoUC9Ep6S1AgJ6++7vxl9/UYcxsZ4EWTt/fs7FzyjvZyt1TV+qVxce+wPPEH1vokmYnJdsUmQ8CCCCAAAIIIIAAAggggAACCCCAgEsBAnSXUGlabf369apXr553dXfeeacefvjhqFcbeGgwVs8Mzy1AtwkHhuiWn9jtvXYA0W3Zvn27qlU7fhOo/X285TWrVq1yurCr3N9991233YWsR4AekogKCMRMgAA9ZpTx6cj36vbMzEznX/Jui32Ly06pe06jf/fddzr55JPdNqdeCgoQoKfgprmc8tgP1+jJ2d86te/q0Ug3nJuc/19eumGXLntmkTPPc0+tqinXtXa5QqohgAACCCCAAAIIIIAAAggggAACCCSbAAF6su1IdPNZtGiRTjrppJAH9GwUC8/79Onj3HrrKZY11KmT81CPPfO7RIkSrvq1wHno0KHePjt27Cg7EBiLkleAbv0HhuiWn9jBw3BC9LPOOktLlixxpnvBBRfogw8+8E7d97nosVgPAXosFOkDAXcCBOjunJKmlv2L206Rly9f3vnACudf5IEfCFOmTNE111yTNGtjIrEXIECPvWky9Hg0O1tnPjhLv+w7qKJFCumzu7sm1bXtgUZ2Ut5OzBcqJC29t1tSzzUZ9pc5IIAAAggggAACCCCAAAIIIIAAAskqQICerDsT2bzs2dyPP/64c3ut3VprAbIF2J5ih/LsueTTpk1zwmb7s6cMHjzYOW0drEyfPt3p0/NjN+j69mvZxrx585w+A8PyZcuWxezxs6ECdJt74O294YboL730kq699tocDGXLltWePXsi25hcWhGgx5STzhDIU4AAPcXeIJ5/4Yd7+tx3mZ4+xowZo9tvvz3FBJhuOAIE6OFopU7dWV9v0/VTPncm3OOMGnq6X6uknvz4j9bKfqz0aVlLo/ucoZLFiiT1nJkcAggggAACCCCAAAIIIIAAAggggEBOAQL09HpXeAL0cFcVKp/wBOjh9GuHBi2Qt1t4Y1XcBOg2lp2qty8QeB6BG26I7juOZ+533XWXRo8eHaulOP0QoMeUk84QyFOAAD2F3iD79+9XyZIlnRmPGDFCI0eOjGj2nn+Z24fj2LFjI+qDRqkhQICeGvsU7iyvm/SZZn+z3Wn20p9aq0ODquF2EZf6909fpXU79+m77b9qS9bv3jErlS6uW85roAHtjj8vKS4TYhAEEEAAAQQQQAABBBBAAAEEEEAAgagECNCj4ku6xs8884xuvPFG1/PKyMhwcolQIfesWbPUrVs31/3a6XQ7jW4n1WNZ3AboNmawEH3+/Pmyk+ShSr9+/fTKK6/4Vdu6davf89FD9eHm9wTobpSog0BsBAjQY+MYl16OHDmiokWLOmPFIkCPpo+4LJhBohYgQI+aMOk62Lpnv84Z/ZEzr5oVSuqTO7sk3Rw9E2r/6Gxt2vVbrvOrVu4EDb+goS5rVStp18DEEEAAAQQQQAABBBBAAAEEEEAAAQSOCxCgp+e74bPPPpP9bN682fnxLRYgN2rUSF26dHH+6bZYP54+7Z+BxZ693rBhQ51//vnOc9jzo3zxxRfeblu2bBlyiJ9//ln2XHdPqV69umrWrBmy3eLFizVz5ky/epa/xLoQoMdalP4QyF2AAD3F3h2eb0zZFSL2LJBwi32LqkWLFk4znoEerl7q1SdAT/I9O3JQk9OvRAAAIABJREFU+vZDaeUbUumqUo/QN0L4Xod++wUNdVPnU5J2kf1e+K8WfbfTb34ZlUtpw8/+oXq9KqX12BXNdGZGpaRdCxNDAAEEEEAAAQQQQAABBBBAAAEEEJAI0HkXIJA4AQL0xNkzcsETIEBPsT2353DMmzfPmfXEiRNDXpUSuDzf9osWLVLbtm1TTIDphiNAgB6OVhzr7lwrLRwvrX5bOrD32MAlK0h3HP92Y26zafPwx97r0Bfffb7sFHeylrvf+lKvfPaj3/R6Nq2pzLZ1Nfq91Vr24y7v7+pWLq25t3dO1qUwLwQQQAABBBBAAAEEEEAAAQQQQAABEaDzJkAgkQIE6InUZ+yCJkCAnmI7bs8BGTBggHfW48eP1+DBg0OuYvfu3Ro6dKjzHBEr5cuX16ZNm1SmTJmQbamQugIE6Em6d+sWSJN75pzcNdOkk3MPkees2a4BE49dd9S1cXU9f+2ZSbrAY9N6dt73euT91X5zPOOk8nrnlg7Oa7O+3qoxM9fo2+3HvkTwyvXnqO3JVZJ6TUwOAQQQQAABBBBAAAEEEEAAAQQQKMgCnEAvyLvP2hMtQICe6B1g/IIkQICegrtt17evWLHCO3M7Vd6/f381a9ZM9jvfMnfuXOfEugXtFqJ7SiSn11OQqsBPmQA9Sd8C2dnSmHrS78dPYDszbZUpXfxErpO+fsoSJ3S28mLmWerSqFqSLvDYtN5buUU3vrzUb45lShTVqlHdva/ZemxdVnqcUUNP92uV1GticggggAACCCCAAAIIIIAAAggggEBBFiBAL8i7z9oTLUCAnugdYPyCJECAnoK7bc8xt9A8KysrotlnZmZ6T6JH1AGNUkaAAD2Jt+rdodKSf/pPsGRF6fbvpcJFckx8+94DOmf0Rzqana0Ty5bQf+8+X4ULFUriBUpf/ZSli55YkGOOK0ZcoPIlizmv23paj/5IO/YeUNHChfT5vV1VsVTxpF4Xk0MAAQQQQAABBBBAAAEEEEAAAQQKqgABekHdedadDAIE6MmwC8yhoAgQoKfoTq9fv169e/f2O4nuZikjRozQyJEj3VSlThoIEKAn8Saumy9NvjjnBK+dLtXvlOP1J2d/q7EfrnFev7VLA93W9bQkXtyxqf164LBOHzEzxzzfvrm9mtaq4H193Ky1mvDxWufPd3RvqEGdTkn6tTFBBBBAAAEEEEAAAQQQQAABBBBAoCAKEKAXxF1nzckiQICeLDvBPAqCAAF6iu+yPdN82rRpmj59eq4rycjIcE6sW3Bet27dFF8x0w9HgAA9HK041831Gvf+0sUT/CZjVduP+Vibd/0uO3S++O6uzin0VCgtH/hQv+w76DfVJ69qqZ5Na3pfs9PndgrdTqPXrFBSi+7o4qyTggACCCCAAAIIIIAAAggggAACCCCQXAIE6Mm1H8ymYAkQoBes/Wa1iRUgQE+sf0xH37r12LORfUuZMmVkP5SCKUCAnuT7/u4QaclE/0kGucZ9wbc7dM2Li516555aVVOua53kCzs+vV5PLdSKjbv95jv8goa6sbP/KfPrJn2m2d9sd+q99KfW6tCgasqskYkigAACCCCAAAIIIIAAAggggAACBUWAAL2g7DTrTEYBAvRk3BXmlK4CBOjpurOsCwFJBOhJ/jb4YZ405ZKck7z2be2v3V7rf/5Nu387qGfmfqd5a3c49Z69+kx1P716ki/s+PRu/fcyvb1is998rzyrjh69rKnfax+v3qY/Tf7cea3HGTX0dL9WKbNGJooAAggggAACCCCAAAIIIIAAAggUFAEC9IKy06wzGQUI0JNxV5hTugoQoKfrzrIuBAjQk/89cPSI9NjJ0u+7/Ob6H3XV/+3vn2P+VcqU0JJ7uyb/unxm+LcP1+jvs7/1m/M59Svr1T+3ybGOc0Z/pK179juv2zptvRQEEEAAAQQQQAABBBBAAAEEEEAAgeQRIEBPnr1gJgVPgAC94O05K06cAAF64uwZGYF8F+AEer4TRz/AO4OlpZP8+tmdXUatDjyjIyrs9/qYy5up75m1ox8zjj28uXSThr2x3G9Ee377Z/fk/CLAhI/XatystU7dYNe8x3HaDIUAAggggAACCCCAAAIIIIAAAgggEESAAJ23BQKJEyBAT5w9Ixc8AQL0grfnrLgACRCgp8Bm/zBXmtIrx0RHV31Uu6q1Ua2KJXVShZI6/aQKali9bAosyH+KyzfuVu+nFuaYd7DnnG/bs1+tR3/k1K1dqZQWDD8v5dbLhBFAAAEEEEAAAQQQQAABBBBAAIF0FiBAT+fdZW3JLkCAnuw7xPzSSYAAPQl384MPPlChQoXyfWZt2rRR2bKpF8jlO0waDUCAnvybeTQ7W7/+tY7KZe/xn2zjS6S+LyX/AlzMsPlfP9Du3w751ezauJqev/asHK0HTv5cH63e5rw++brW6nhqVRcjUAUBBBBAAAEEEEAAAQQQQAABBBBAIB4CBOjxUGYMBIILEKDzzkAgfgIE6PGzdj1SPMJzm8zy5cvVrFkz1/OiYuoJEKAn/5498fG3qjL3Dl1V5OOck+31lNTi6uRfRIgZjn5vtZ6b/71frcKFCmnhHeepZoWSfq/P/ma7rpv0mfNatybV9dw1Z6b8+lkAAggggAACCCCAAAIIIIAAAgggkC4CBOjpspOsIxUFCNBTcdeYc6oKEKAn4c4RoCfhpqTolAjQk3vjvtmyRz3/vkDnaKX+Vfzh4JO9ZalU+ZTkXkiI2f20+3e1e/RjZWf7V7yx8ynOs859i53It2vcd+w9IAvZF999vqqWLZHS62fyCCCAAAIIIIAAAggggAACCCCAQLoIEKCny06yjlQUIEBPxV1jzqkqQICehDs3cuTIkLPavXu3JkyY4FevY8eOqlChgpo3by77vZ0wX79+vTZs2OCtZyfOe/fu7fx50KBBqlatWsixqJC6AgToybt3h44cVffx8/X9jl+dSc6p/YLq7ZiTc8LVT5f+sih5F+JyZgMmfqY5a7b71a5TqZTmB3nOuZ3Kf3zWGqfusG6n6ZbzGrgchWoIIIAAAggggAACCCCAAAIIIIAAAvkpQICen7r0jUDeAgTovEMQiJ8AAXr8rGM2kgXjffr0ccLxjIwMWeBuobiF58GK1Rs/frw3cO/fv78mTpwYs/nQUfIKEKAn79488v5qPTvv2LXmrTIq6s3rmkrPtpN2Hf/Ci3f2ne6SOt2ZvItxMbOPV2/TnyZ/7tRsUrO8rmmTod7NT9IJxYrkaL197wGd/dAs5/Ua5Uvq07u6uBiBKggggAACCCCAAAIIIIAAAggggAAC+S1AgJ7fwvSPQO4CBOi8OxCInwABevysYzKSnSxv0aKFE57bafK5c+fmGpwHDmh1LWjPysrSiBEjnOCdkt4CBOjJub9LN+zSZc8cP1Vup7DtNLa2fSU931k6fOD4xJv0kS5+QjqhXHIuJoxZjXrnK13SrKZa1KkYstX1Uz7XrK+3OfVe+lNrdWhQNWQbKiCAAAIIIIAAAggggAACCCCAAAII5K8AAXr++tI7AnkJEKDz/kAgfgIE6PGzjslIFnqPGjVK5cuXd65or1u3blj92kn0oUOHOm22bt3KFe5h6aVeZQL05NqzvfsP64OvtsiuKP/xl9+cyY3uc4auap1xfKJfvia99WepeGmpx1ip+VXJtYg4zWbmqq36y7+WOKP1bnGSxl/ZIk4jMwwCCCCAAAIIIIAAAggggAACCCCAQG4CBOi8NxBInAABeuLsGbngCRCgp9ieW2BuzzTPzMzUpEmTwp69nWCvWPHY6c8333xTl156adh90CB1BAjQE79Xu387pPdWbdH7K7dowbc7/CZkp6rtdHWOsnCc1LiXVKl+4heQwBk0G/WBsn4/pBJFC2vpfd1UpkTRBM6GoRFAAAEEEEAAAQQQQAABBBBAAAEECNB5DyCQOAEC9MTZM3LBEyBAT7E9L1SokDPjaK5g94TwTz/9tAYNGpRiAkw3HAEC9Ny1rpv0mfYdPJJrhaKFC8l+ihctrKKFC6tokUIqVqSw82OvFytSSEXtz4ULqUSQ53hbxxt+3qepyzYHHaPjqVX1t77NVaVMiXC2tEDVvX/6Kk35dL2z5jGXN1PfM2sXqPWzWAQQQAABBBBAAAEEEEAAAQQQQCDZBAjQk21HmE9BEiBAL0i7zVoTLUCAnugdCGN8u7Ldnn9uJZoAvUKFCs5z0IcNG6axY8eGMQOqppoAAXruO3bGyJmyK9XjWdqdUkUXnVFDFzSprsoE5yHpv9y0W5c8udCp17p+Zb325zYh21ABAQQQQAABBBBAAAEEEEAAAQQQQCD/BAjQ88+WnhEIJUCAHkqI3yMQOwEC9NhZxqUnzwn0Xr16adq0aWGPuX79etWrV89pN2bMGN1+++1h90GD1BEgQM99r+IVoLc5ubIua1lL5zeqrgqliqXOmydJZtrlb3P1/Y5fndnMH36e6lQqlSQzYxoIIIAAAggggAACCCCAAAIIIIBAwRMgQC94e86Kk0eAAD159oKZpL8AAXqK7bHn9LhNe9myZWrevHlYKxgyZIgmTJjgtOEZ6GHRpWRlAvTotu23g0d0+MhRHT6arUNHjv7vJ1uHjx7V4SOe17KdOnade8liRVSy+LGfUsWKqFxJAnO3O7B8426VL1lM9aqU9mvyzNzv9OjMb5zXhpx/qvNDQQABBBBAAAEEEEAAAQQQQAABBBBIjAABemLcGRUBEyBA532AQPwECNDjZx2TkXwDcAvT58yZ4zpEHz9+vIYOHeqdx9atW1WtWrWYzItOklOAAD059yWqWR3eLy1+Vlq/SOr3RlRdJbrxgcNHNX35Zr306Xqt3Jyla9rU1QO9Tveb1tY9+9Xm4Y+UnS1VL3eC/nv3+YmeNuMjgAACCCCAAAIIIIAAAggggAACBVaAAL3Abn1KLtxzo69NPtv+gjHFCwF6im8g008pAQL0lNouaffu3apbt67zDHNP6d+/vwYPHhw0SLf606dP16RJkzR37lxvG6tvgTolvQUI0NNof+0/8Fb8W5rzoJS1+djC/vhv6bQeKbnId1b8pLunfun3HHq74n75/RfkWM81Ly7Wgm93OK/bc9DteegUBBBAAAEEEEAAAQQQQAABBBBAAIH4CxCgx9880SM+8MADevDBB/2mMWvWLJ177rmuprZixQp9+eWXzo/973nz5vm1O3DggKt+IqkUiwD9tttu07hx47zDRxPE//3vf9ett97q7euNN97Q5Zdf7nppBOiuqaiIQNQCBOhRE8a/g+XLl6tTp05+IbpnFhau248Vq2cBemBp1qyZE6bbCXZKegsQoKfR/j7bXtq60n9BlU+RblmakotcumGXLntmUY65v3fruWpcs5zf69OWbdaQ15Y5r11xZm09dnmzlFwzk0YAAQQQQAABBBBAAAEEEEAAAQRSXYAAPdV3MLz5r1+/XvXq1cvRyG7GtYwir7Jy5Uo1bdo05IDRBNKhOo9FgP7JJ5+oXbt23qFmzpypCy7IeQgo1Fzs96eddprWrl3rVK1Tp442bNjgppm3DgF6WFxURiAqAQL0qPgS19jCcTt5bt/YCqfYyfORI0cSnoeDlsJ1CdBTePMCpz7rfmnRhJwL6jlOOvO6lFxoywc+1C/7DvrN/f6eTXRde///KLer3lv+9UPtO3hYpYsX1Rf3d1OJooVTcs1MGgEEEEAAAQQQQAABBBBAAAEEEEhlAQL0VN698OduIXngiXHrxU2AvnDhQnXo0CHkoMkeoNsCzjnnHC1evNhZS8+ePfXOO++EXFdghXXr1ql+/frel2+//XaNGTMmrH4I0MPiojICUQkQoEfFl/jGdjW7XcUeKkjPzMx0AvdQ3wpL/IqYQSwFCNBjqZngvg7slcafIf2+y38ipatKg7+UipdK8ATDH37Qv5bq/VVb/Bp2bVxNz197Vo7Ohv9nhV5fstF5fdyVLdSnxUnhD0gLBBBAAAEEEEAAAQQQQAABBBBAAIGoBAjQo+JLqcaWOwwdOtSZc69evZxHxXpKuAF6x44dnUfQ2o/djjt58mRvX6kQoI8dO1YWeHvK/v37VaJEibD2c9iwYXr88ce9bZYsWaJWrVqF1QcBelhcVEYgKgEC9Kj4kqvx5s3Hnots/yxbtqzKlSvn/Eu8SpUqyTVRZhM3AQL0uFHHZ6D/Pi3NvCvnWB3vkDrfHZ85xHCUyZ+s14i3V/n1aCfMV43qrkKF/Af6bN0v6vuPT5wX259SRf8aeE4MZ0JXCCCAAAIIIIAAAggggAACCCCAAAJuBAjQ3Silfh27ur1FixbOI2LtkbAWpnfu3Nm7MDcBelZWluzUtYXmvsVuyB01apT3pVQI0Ddt2qTatWt75/zMM8/oL3/5S1gbXbx4cR06dMhpY18osC8ShFsI0MMVoz4CkQsQoEduR0sEkl6AAD3ptyj8CU5oKu0K8mycYWukstXD7y+BLdZs26sLxs3LMYN3b+mg008qn+P1c0Z/pK179jvh+qd3na/q5U5I4OwZGgEEEEAAAQQQQAABBBBAAAEEECh4AgToBWPPfa9uX7ZsmROkhxug5yaVigG6raVPnz6aNm2as6wmTZpo1Sr/g0F5vTNmz56tLl26eKs8/fTTGjRoUNhvJgL0sMlogEDEAgToEdPREIHkFyBAT/49CnuGX02T3sjMu1mpSlLFepL9s9UAqeFFYQ8TrwbNRn2grN+PffPSU+69qLEGdjj+PCDP6+M/Wiv7sTL8goa6sfMp8Zom4yCAAAIIIIAAAggggAACCCCAAAIISCJAT/+3ge/V7SNGjJAF3nZaOt0DdPuSgF1Zb6fvrZQvX15PPfWUTjrp2KMkX375ZV199dXeN8Dq1avVsGFDV2+ISy+9VFOnTnXqlixZUnY6v1ixYq7a+lYiQA+bjAYIRCxAgB4xHQ0RSH4BAvTk36OIZvj8edLmpe6bVqwrtblZanG1VKyk+3ZxqHnjy0v13kr/56Cf36iaXsjM+Rz0jb/8pg5jZjuzql2plBYMPy8OM2QIBBBAAAEEEEAAAQQQQAABBBBAAAGPAAF6er8XfK9uz8jI8IbJ6R6ge07YL1++3NlgC89tzYHXz1erVk3bt2936gwfPlyPPvpoyDfEnj17nP48pX///po4cWLIdsEqEKBHxEYjBCISIECPiI1GCKSGAAF6auxT2LP88VPpn93DbqYB70kZ7cJvl48tpny6XvdPd/ccdJvGlc99qsU//OzMaP7w81SnUql8nB1dI4AAAggggAACCCCAAAIIIIAAAgj4ChCgp/f7wffqdt/nnKdzgG6huV3P7jl5bs98t6va69atm2Ozb7rpJtn161ZKlSqlffv2hXxDvPjiixo4cKC33qxZs3T++eeHbBesAgF6RGw0QiAiAQL0iNiSq9HWrVtlP/YtqXDKmWeeqTJlyoTThLopJkCAnmIbFs50375F+mKK+xZVGkg3L3FfP041127bq25BnoP+zi0ddEaQ56A/v+AHPTTja2d2f7uiuS5rVStOM2UYBBBAAAEEEEAAAQQQQAABBBBAAAEC9PR9D0yaNEkDBgxwFjh48GDZVe6ekq4BuoXndjW9J1ux8NzWWqFChaAbvXjxYp1zzjne37333nu68MIL83xTtGjRQp6T7Y0bN9ZXX30V8ZuIAD1iOhoiELYAAXrYZMnTwJ49MnnyZO83o8Kdmf1L2z4QKOkrQICevnvrrGzhOGntTOnXbdK+ndKBvbkvuPsj0jmDkhIk2HPQ77mosa4P8hz05Rt3q/dTC511/OGsOnrksqZJuSYmhQACCCCAAAIIIIAAAggggAACCKSjAAF6Ou6qnAC5Xr16zj/t6nbLDnxD5HQM0O0LA/bMc094npmZ6XxpILfw3LPzvoF437599dprr+X6plixYoXfNfCjRo3S/fffH/GbiAA9YjoaIhC2AAF62GSJbxD4PI5IZ0SAHqlc6rQjQE+dvYrZTPf8JO3dKq3497EfT6h+xwapZPBvTsZs7Ag7uunlpZoR8Bz0Lo2q6cUgz0E/fDRbTe5/XwcOH9XJVcvo42GdIhyVZggggAACCCCAAAIIIIAAAggggAAC4QpEE6Bv/eHbcIcrcPWr12+QkDX37t1b06dPd8aeOnWq7M++Jd0CdN/T9rZOC8/tNTfloYce0r333uutas9Er1q1atCmVs/qe8rPP/+sSpUquRkmaB0C9IjpaIhA2AIE6GGTJb5B8+bNZd9c8hT7Rpg9j8Oe0bFhwwbnG2L2rBL7s+c1T107ce758Bs0aJCqVauW+AUxg3wTIEDPN9rU6Xjlf6SsTVL7IUk755c+Xa/7InwO+rL7u6liqeJJuzYmhgACCCCAAAIIIIAAAggggAACCKSTQDQB+uNX9dbRI4fTiSOma/nDqEdVq2GTmPbppjN73rc9A9xKr169nOd/B5Z0CtD79+/v3OzrKRMnTpS95rbs2bNH5cuX91Z/6qmndOONNwZtbqfZs7KynN9ddNFFevfdd90OE7QeAXpUfDRGICwBAvSwuBJf2febUfYvafuzJxC30HzevHnq2LGj85wOT7EQ3XPdu71m/3vEiBGJXwwzyHcBAvR8J2aAGAh8u32vuj4+L0dPb9/cXk1r5Tw1P/bDNXpy9rFvLD9/7Vnq2pgvAsVgG+gCAQQQQAABBBBAAAEEEEAAAQQQCClAgB6SKOIKiQjQfa9ut7zBsoRgV5inQ4C+a9cu58p235Pm4Ybnns3t0aOH3n//feePZ511lj777LMc++77xQT75VtvveX9okKkbxIC9EjlaIdA+AIE6OGbJbSFJyS3SQRepZJbgO6ZsG/4HukHQ0IXz+BhCxCgh01GgwQJBHsO+t09GunP556cY0bz1u5Q5j8XO6/fcO7JuqtHowTNmmERQAABBBBAAAEEEEAAAQQQQACBgiUQTYD+8cR/FCysMFd7Wpv2cT+B7nt1+7hx4zRkSPBbLNMhQLebfe2xtlbsywK2JnstkvLmm2/q8ssv9za1AN2CdN/Sr18/vfLKK85LdsW7XfUebSFAj1aQ9gi4FyBAd2+VFDULFSrkzMOuabdvg/mWUAG61bUPwAkTJjjfIrNvXFHSW4AAPb33Nyar2/aV9O4QqfczUuVTYtJlJJ3c/MoXevfLn/yantfwRP2z/9k5utt34LDOGPmBjmZnq2WdinrrxnaRDEkbBBBAAAEEEEAAAQQQQAABBBBAAIEwBaIJ0MMciur5LGChb+vWrZ1RAm+1DRw6HQJ03zXZFwfsgGI0xfd69ttvv11jxozxdrd582bVqlXL++fBgwdr/Pjx0QzntCVAj5qQDhBwLUCA7poqOSp6AvTMzEy/q0Zsdm4CdAvd69Wr5yzmgw8+ULdu3ZJjYcwiXwQI0POFNT06PbBXmv2A9PkL0tEjUqOLpSv/lbC1/eu/G3TvtJV+45cuXlSrRnXX/7435Pe77hPm65ste1S0cCF982AP558UBBBAAAEEEEAAAQQQQAABBBBAAIH8FSBAz1/fePZuj3n961//6gxpzwCvW7dursNbruB79blvfTt5bVeauy32iNlRo0Z5q2dnZ7ttGnY9T55iDe1W3gEDBnj7sDXYa5GWv/zlL/rHP47dqlClShXnhLlnPAvL7bp4T1m3bl2evm7nQIDuVop6CEQvQIAevWHceti3b5/KlCnjjGcfbvZB41vcBOhW3/Mv8SlTpuiaa66J2/wZKP4CBOjxN0+JEb/9UJp+k/RrwLVBAz+Wap2ZkCV8v+NXdfnbXO/YFUsV19n1KumRy5rK/ndguW/6Kr306bFbOF6/oa1Tl4IAAggggAACCCCAAAIIIIAAAgggkL8CBOj56xvP3n0D9GjGvfnmm/X3v//ddReJCtAtqPd9zK1NOJoQffXq1WrcuLF33a+99pr69u3r/Lldu3b65JNP/p+984COovrC+JdeSQgl9AChgxB67x1BAUFQESmiAvqXogKKUhQUECmioNKxIKg0QZoQQpVeAwIJEEiD9JCQnv2fN+suu2k7uzub+t1zONmdufe++34zZuN+8+6TXue2R7psYDqOFNBNocYYEjCNAAV007gVSFRaWhrs7dVCUk4Cuvhlv3HjRoPt2cWTZEFBQTnmKJCJcVCLEaCAbjG0RTvxvePAhv7Z5+DVFhi7v8DmNmXLRTSpWhrtvMuifiW3POvYdTkE726+KPlM61MfE7sVXPv5AgPGgUmABEiABEiABEiABEiABEiABEiABEggnwlQQM9n4BYcriQK6AJnTiK62P9dtGQ31oSALoR0YWJP9N9++w3Hjx9Hp06dtKnEeKKjsBJGAV0JisxBAvIIUECXx6nQeGlWj+ckoOs+uSX2N8/tF74mx3vvvYfFixcXmrmxEOUJUEBXnmmxyfjLcODWvuzTeXkzUE9+y6WC4hEWl4R2XxyShs9tr/SCqo3jkgAJkAAJkAAJkAAJkAAJkAAJkAAJkEBxJUABvfhcWdGWXfyTY5cuXdJrSS4E56ZNm0qhVapUQZ06deSkkXwKcgW6psisIrqYi6+vr9Ei+tdffw2xv7nGAgMDsXz5cojjGlOyRT0FdNm3GR1JwGwCFNDNRpi/CTSrx7t06YIjR562OxZV7NixA4MHD5YKEnt3iBXpWU33g2HRokX44IMP8ncCHC1fCVBAz1fcRWuw6DvANy3V+5/rWtnawDtnASvrQj+fNp//jYfxyXBxsIX/3L6Fvl4WSAIkQAIkQAIkQAIkQAIkQAIkQAIkQAJFnQAF9KJ+BU2rX2gR3bp10wYLsVlsKWuKFQYBXdQttJLJkycjLi5OmoapIrruPusLFiyQBPSwsDAp59ixY7F27VpTMOUYQwFdMZRMRAIGCVBAN4iocDkMGjQIO3fuzLFNe2xsLDw8PKSCxepz8SGmeQpMHBNPiQmBXfNU2f79+9G7d+/CNUFWoygBCuhPVdL+AAAgAElEQVSK4ix+yfZOA05/n31eI34H6vQq9PMVLdxFK3dh+6d0Qb0KpQp9zSyQBEiABEiABEiABEiABEiABEiABEiABIoyAQroRfnqmV57cRTQNZqJeBDAHBH9ueeew+7duyW4LVq0wPnz57WgL1++jCZNmpgOPkskBXTFUDIRCRgkQAHdIKLC5aC7gnz79u0QgrquiSemxBNOGhO//MWqdSGa665Yd3d3R3BwMFxdXQvXBFmNogQooCuKs/glS4oFljcBktVPWWqt8YvAkDWFfr4/nrqHT3Zek+qcP7gxRrSpXuhrZoEkQAIkQAIkQAIkQAIkQAIkQAIkQAIkUJQJUEAvylfP9NpNFdDFanPdFdqiApFLV6sQPlnt5ZdfRt26dU0v+L9I3bFza6UuFh6aI6IfPHgwx4WKtWrVQkBAgNlz0E1AAV1RnExGAnkSoIBexG4Q3VXm4pe6WGWua+K8OC6ebMrLcmvxXsRwsFwDBCig8xYxSMD3c8Bvob6brSPwQQDgULhXdP8bFo++y49KtQ9uVgVLhzczOF06kAAJkAAJkAAJkAAJkAAJkAAJkAAJkAAJmE6AArrp7IpypKkCelbxXC6DXbt2QazsNtfkCOhiDHNFdCcnJyQnJ+uVu2LFCrzzzjvmTkEvngK6ojiZjATyJEABvQjeIOKXuRDKheW0z4g4J1am+/n5ZZudWHm+bNmyHPdHL4IoWLIBAhTQeYsYJBATpF6FntUGfgM0G2kwvCAdMlUqNJ6zH4kp6ajq4Yzj07sXZDnZxlalZCD8oD/SH+v/8SwcraytUb51HTjUdC9UNbMYEiABEiABEiABEiABEiABEiABEiABEsiLAAX0knl/FHcBXVzVnET0o0ePolQpw4uMpk2bhi+//FLv5shtxbs5dxAFdHPoMZYEjCNAAd04XkXKOzQ0FHfu3IH4o0ZY5cqV4e3tDfE0FK1kEKCAXjKus9mzXNMTCD6rn6ZGR2D0HrNTK5EgLC4ZLvY2cHOyy5Zu1LrT8LsVIR0//VFPVHBzVGJIs3OoUjNw9/MjsEvOXrNucvdeNeDWw8vs8ZiABEiABEiABEiABEiABEiABEiABEiABPKDAAX0/KBc+MZIS0tDTEyMtjAPDw/Y2eX9vZdwfvTokUmTKV26NOzt7U2K1Q3SHd/T09NgvsTERIh/GhPiuRw9RWyXm7Vde06LHw0WYMCBArq5BBlPAvIJUECXz4qeJFDkCFBAL3KXrGAKPrsW2DNVf2wrK2DKdcCtcr7XdOx2BP65E4VrIXG4GhKH6MRULBjSBC+1yi40f3P4NhYfuCnV+M0rzTGgSf7XmxOgkO/OIPNe9pXnOfm6tqkEj8F18p0zByQBEiABEiABEiABEiABEiABEiABEiABYwlQQDeWGP1JQDkCFNCVY8lMJGCIAAV0Q4R4ngSKMAEK6EX44uVn6clxwJe1gIw0/VG7fwJ0fj8/K5HGGrP+DHxv6j+d+kprL3z+QvZW80Jof+mHU1Lc6PY1MOf5Z/K93qwDxv8dhLi/g6TDaZmpuGF1FjaOtnpuLnEuqOH4tFanRmVRbmSjAq+dBZAACZAACZAACZAACZAACZAACZAACZBAXgQooPP+IIGCI0ABveDYc+SSR4ACesm75pxxCSJAAb0EXWxzp7rlVeDGn/pZPKoDk66Ym9no+KUHb2H5oVt6cY0qu2PPu52y5UpJz0SjWXuRnqlCbj5GF2BGQJJ/FCJ/9JcyqKDCxfSjaDFuorTnua5FPQhA0Na/4OPRFVawkk7Ze7mh/NhnYJ1FbDejHIaSAAmQAAmQAAmQAAmQAAmQAAmQAAmQgKIEKKAripPJSMAoAhTQjcJFZxIwiwAFdLPw5X/w559/ju+++04a+MUXX8RXX31lVBGnTp3C8OHDpZgrV65A7CVCK74EKKAX32ur+Mz+3Q38OiJ72jcOA1VaKD5cXgn/vvEQ4zbq78lubWWFW/Oeha2NWmzWtUHfHselB7EQPlfn9IGLg/5q7/wqPu1hIsJXXADSVdKQl6KP4F5mA1jblM2xBBvry3BNuoOOFQbBxkq9Z5RteSd4vukDm1Lm7/GUX/PmOCRAAiRAAiRAAiRAAiRAAiRAAiRAAiWHAAX0knOtOdPCR4ACeuG7Jqyo+BKggF7Eru306dOxaNEibdWDBg3C+vXrZQvhR44cQbdu3aT4qKgolClTpogRYLnGEKCAbgytEu4r2reLNu6inbuutX4DeHZxvsIRe543/+xAtjG3T+yAZl4e2Y7P33Mdq4/dkY7/+HobdKpTPl/rFYNlPknHwxUXkB6j3vf8XsI1nH8cCTvHjnnWUtpjP5JCItCl4jA42jhLvjZuDqg4qTmsXdSiOo0ESIAESIAESIAESIAESIAESIAESIAECgsBCuiF5UqwjpJIgAJ6SbzqnHNBEaCAXlDkTRw3q4Au0jRt2hS+vr6yRHQK6CaCL6JhFNCL6IUrqLL3vAecXaM/uqM78EEgYJO/Ym6bz//Gw3i1GK0xsb+52Oc8q+33D8dbP56TDk/qURdTetXNd4KPfriClDux0rhRKWE4FL4bjm6vCTkc1R8chHXm0/3lkxzLIbxCa8m3WvhhhJcNRFqyCp0rDkVpe0/peLmRDeHUqFy+z4MDkgAJkAAJkAAJkAAJkAAJkAAJkAAJkEBeBCig8/4ggYIjQAG94Nhz5JJHgAJ6EbvmGgHd3d0dcXFPV4qKVuxCRBdiel5GAb2IXXAzy6WAbibAkhYefBZY0zP7rF/6BajfP19pvLHpHA5eD9cb84XmVbFkWPbfcTFPUtHsU/WK9fa1yuGXN9rma62xfwbi8YkQacykjAQcCNkIlfPzsLaphAY3f0KtKqmAzh7oaVb22O/0iuRfKuEB6vkvwYl6XqjsUgcdPAdJx9171YBbD698nQcHIwESIAESIAESIAESIAESIAESIAESIAFDBCigGyLE8yRgOQIU0C3HlplJICsBCuhF7J7QCOhdunTBnDlzIFq4a4R0IaKLdu7iWG5GAb2IXXAzy6WAnjfAB48fIDxRX6QVEbbWtmjm2cxM+kU0fEVzICpQXbydE9BwENDuHaDiM/k6oRWHb+OrAzf1xqxV3hWH3uuaYx3dFvvibmQiHGytceOzftJ+6PllwZ8chyotExmqdBwO+wXx8ISdU09UCz+Obu92QKkePbKV8uvc04gKTQSgQucT0xDuZoM73vXxbNVxkq99g9KoMKpJfk2B45AACZAACZAACZAACZAACZAACZAACZCALAIU0GVhohMJWIQABXSLYGVSEsiRAAX0InZj6AroQgy/dOmSJJgHBQVpZyJE9NGjR+c4MwroReyCm1kuBfS8AS4+txgb/Dfk6ORk64TPOnyGvjX6mnkVilj4sSXA/ZNA42FAg+fUInoBmN+tCIxadzrbyP9+1g+OdjbZjk//4wq2nL0vHd/6Vnu0rlkmX6pODU3Aw68vSGMFJ97Cyci/4VhqNMo+CcbAmR3h1KB+jnUc33oblw89kM753P8VZe8ew2UvT3Ro/pl0TFUK8JrZOV/mwEFIgARIgARIgARIgARIgARIgARIgARIQC4BCuhySdGPBJQnQAFdeabMSAK5EaCAXsTujawCuig/NjYWXbt2xeXLl7WzmTx5MpYuXZptdhTQi9gFN7NcCuh5A8xLQBeRHo4e+Hvo33CwcTDzSjDcWAKPk9PReM6+bGG/vtkObb3LZjv+942HGLfxrHS8f+NK+HZEC2OHNMk/4VQoYnYGSLGXo4/gTnpluNuUwUvzu8LBM3cR/96VSOz59ooU16i9J+pcXIvAE0fh0elD7T7oVed3gpVN/q2kNwkAg0iABEiABEiABEiABEiABEiABEiABEoUAQroJepyc7KFjAAF9EJ2QVhOsSZAAb2IXd6cBHQxBSGiC9F848aN2hmJVehCRBet3TVGAb2IXXAzy6WAnjdAQwK6iF7VcxU6Velk5pVguCkEOi48jOCYJ3qhHz7bAG91rpUtXaZKhQ4LDiEsLllq335iRg9Ucnc0ZVijYh79dBUp12KkGN+H+5Dq2AXD53VBqbJ5j52WnIEfJvlJcR4VnfHK3LYIWboEdwOdUd21oXS84qQWsKvkYlQ9dCYBEiABEiABEiABEiABEiABEiABEiABSxKggG5JusxNAnkToIDOO4QE8o8ABfT8Y63ISLkJ6JrkQkRfvny5dqymTZvC19dXK6JTQFfkMhSZJBTQ875UcgT0cY3HYXLzyUXmmhenQif+fB5/XQ3Tm1Jeq8tXH7uD+XuuS/4TutbG9L45t09XklHQ3COwTrJGpioTu8L98OLsKajo7SZriG2LziMsME7yHbOoI6zu+OPYN7vQoHw36ViZ4fXg0qyCrFx0IgESIAESIAESIAESIAESIAESIAESIIH8IEABPT8ocwwSyJkABXTeGSSQfwQooOcfa0VGMiSgi0E2bNiAMWPGaMerUaMGtm/fDiGmU0BX5DIUmSQU0PO+VHIE9GaezfBjvx+LzDUvToWu8gvEwr039KZU1cMZx6d3z3GaCSnpaDXvIJLSMlDa2Q5nPuoFe1triyHJTMlAyOwTUv7olHBcTQ3Dq99Okj3e6Z13cO6ve5J/zzENUcfHHQdGTUYj7xHSMduW7qg01Ed2PjqSAAmQAAmQAAmQAAmQAAmQAAmQAAmQgKUJUEC3NGHmJ4HcCVBA591BAvlHgAJ6/rFWZCQ5AroYSAjlgwYNQlycenWjaOMuRHRh3bqpVzdGRUWhTJnc9+hVpGAmKVACFNCNw7/nzh5MPzZdL8jGygZnRpzhPujGoVTE+0RAJEas+Sdbrqtz+qKUo22OY8zcfhU/nw6Szi0c0gTDW3kpUktOSZJvRiNi/TXp1O34C7CuUw9dp/STPV7IzRjsWHJR8q/frhJ6jG6Awy+8hDp1J0rH0jwz4T21q+x8dCQBEiABEiABEiABEiABEiABEiABEiABSxOggG5pwsxPArkToIDOu4ME8o8ABfT8Y63ISHIFdDHYpUuXJBE9KEgtJgkT+6KLFerCKKArckkKdRIK6MZdnoikCHTbqn7ARNc29N2AlhVaGpeM3mYTeJycjsZz9mW/HmNao2s9zxzzBzxKQM8lR6RztT1d8bcFBejY/Xfx2PeBNNY/kYfQYtw4eLetJnveGemZWD3pKMRPZzd7jPmyIy6+OQ6lPV6GrZUd0mxS4D2/l+x8dCQBEiABEiABEiABEiABEiABEiABEiABSxOggG5pwsxPArkToIDOu4ME8o8ABfT8Y63ISMYI6GLA2NhYdO3aFZcvX842fkEI6I8ePcKZM2cgft67dw+NGjWCi4uLtCpe/MwP09SQmJgIf39/bQ2tW7eGp2fOolxedd29e1eai8gr/kVERMDZ2Rk1a9aU5iTmKF4XhFFAN556nz/6ICQhRAp0sHFAk/JN8L9m/0Nzz+bGJysuERlpQMBB4MpWwNEdeG55vs2s22Jf3I1M1BtvSq+6mNSjbq41vLrmHxwPiJTOb3mzHdp4l7VIvcFf/wNVaKqUe+/DQxix9CO4lHYwaqydSy8i+N8YKWbEZ22R/PMPeHi/Eso4VJKOVZ3fCVY2VkblpDMJkAAJkAAJkAAJkAAJkAAJkAAJkAAJWIoABXRLkWVeEjBMgAK6YUb0IAGlCFBAV4pkPuUxVkAXZQkRffLkydi4caNelfkpoIsaBg8eLLWWz81EjbNnz5bazVvCRA1TpkzRrsDPaQyxYn/9+vWyahAPJvj5+ckqVfiKuYmf+WkU0I2nvfbaWqRnpqNFhRZcdR4TBBz/CvDfASSrt4OAvQvwQSBg52Q8XBMi3t18Ebsuqx9o0FiPBhWwdlSrXLP9feMhxm08K53v+0xFfPeqZboHBH10BNaZ1kjJSML+yCt4e/0HsmYYkxKD3YG78Tj1MXChLFSny0txVp3D4fn4HKpcqoGqpZtKx8pPaALH6pb5nSirWDqRAAmQAAmQAAmQAAmQAAmQAAmQAAmQgA4BCui8HUig4AhQQC849hy55BGggF7ErrkpArpmiqJ9u66Inl8CumglL1aYCwHbkDVt2hS+vr6yBGxDuXTPi7FFDaIWQyYE/IsXL6JGjRp5ulpZGb8qVIjz4jrkl1FAzy/SxXSciJvAt62zT+6F1UCTYfky6TXH7mDenut6Y5VxsceFT3rnOr5KBbRf8DfC4pJhbWWFEzN6oJK7o6L1pj18gvCl56ScIU8CcM/GFi8tfc3gGAGxARj/93iEJ4ZLvp4J1THkynvS68Cyl3Ct3Dp8cmEAalR9Vjpm3dkNVZ5Vi+k0EiABEiABEiABEiABEiABEiABEiABEihoAhTQC/oKcPySTIACekm++px7fhOggJ7fxAt4vJiYGKSmqlsOly9fHtbW1hatSAjXzZo1k1qcC3N3d5dWw4uV3kIsF4K22JN9+fKnLaHFKm0hoitpYizdNvaTJk2ShGxNDTt27MDcuXO1Q8oR8jUCepcuXaSV5UJw1xXdxdxE3qyr1Ldv3y7NPz+MAnp+UC7mY3zXEQi/qj/J2j2AV7fly8TP3I3GsO9PasfyLOUgtWRf8XLeLfXXHr+Dz3arhffxXWphRr8GitabeDYc0X/cknJeiTkBd58O6Dixc55jnAo7hSm+U5CQlqDjZ4Vxp7+EXYY9UmyfYH2rGVj5ezPUeOYNySepWirqvt1T0dqZjARIgARIgARIgARIgARIgARIgARIgARMJUAB3VRyjCMB8wlQQDefITOQgFwCFNDlkqKfSQTmzJmjJ0yLld1CnM5qQkQfM2aM9rCSK7Xl5hbt5cUqdY2Jluui/txMiONyhHCRV/jFxalbYAuRXeybnh9GAT0/KBfzMU59C+z/SH+S1jbAe7cAl3IWn/yT1AzM+OMK2niXQVvvsqhV3lXWmAkp6Wg17yCS0jLg6mArrVi3t1XugaHwny4j7Zr6v2m/R0fQ7o3RqNXOK9fafr/1O+acevr7pLlnc/yv2f8k/9u/JCHmZrr0+jefhZiyOwnNm8yT3j92jEPDOc/JmjOdSIAESIAESIAESIAESIAESIAESIAESMDSBCigW5ow85NA7gQooPPuIIH8I0ABPf9Yl7iRxOrzmjVralu3GxKkhci8c+dOiZOSIrPIFRQUJOUdOHCgtCo8NxOr4zWr4UUrd7FiXwnL+iDBtWvX0KhRIyVS55mDArrFERf/ARIjga/qApkZ+nPtPQ9orxaAC6t9svMafjyl7n7xxQtN8HLr3AVuY+cQNN8P1o+toIIKu8JPYdSSyShVJnubeHF+yfklWH9tvXaI7tW6Y3GXxbC3sZeOXTkcjGNb1KvZT9fchTYXD+DZ6itga22HZNUT1FnY19jy6E8CJEACJEACJEACJEACJEACJEACJEACFiFAAd0iWJmUBGQRoIAuCxOdSEARAhTQFcHIJDkRyLryW6y6zmtf8awrwHNbrW4MbWNzilbzQvTXmFLt1rPWcfLkSbRr186YqZjkSwHdJGwMykrgpyFAwN/6Rys+A4w/UahZ3Y9+gs6LDks11vZ0xd9TuypSb2ZKBkJmq+cem/oIx+LjMXHN2Gy5UzJSMPXIVPgF+2nPDa83HB+3/RhWsNIeiw5NxOa5p6X30Z738TjmS7xq9SE8XNSCv+dHzeHgJm/lvSITZBISIAESIAESIAESIAESIAESIAESIAESyIUABXTeGiRQcAQooBcce45c8ghQQC951zzfZqy7olzsEy5EZEMmVn1rWp0bWrFuKJc4r7uivHr16tq92POK1d0vfdSoUdIe7eZaVmGeArq5RBmfrwSu/gb8MS77kG+fAcrXy9dSjB3stXWncfRWhBT287i26FDb/LbzyQExiFij3hc+IP4Sol1rYsii7G3WZxybgd13dmtLntJiCl5/5vUcp7D+g+N4Ep8KlW0GTlSYivfvvQZPzzaSr6q3C7y6tzB26vQnARIgARIgARIgARIgARIgARIgARIgAcUJUEBXHCkTkoBsAhTQZaOiIwmYTYACutkIlU9gZfV0ZWLXrl3h6+urHUTs0S1HiJZTlcgr8lvKdFunyxXDTRHd86pfzM/PT736U64Yriu6CzFdrIQ310Tb+MGDB2vTqFQqc1PKiucKdFmYZDmJ1cRxKXHwdPaU5V+snNKTgUXeQGqi/rQ6TAJ6fVqop3rAPxxv/nhOqvF5nyr4+uVmZtcbsz8QCb4hUp4zUcfg2awrOk3soJc3JjkGnbZ00h77vOPneL7W87mOfWCNP26ffSid31d3Geac9IZnnRek93E14/HMWwPMrpsJSIAESIAESIAESIAESIAESIAESIAESMBcAhTQzSXIeBIwnQAFdNPZMZIEjCVAAd1YYvngX1wEdN15yG2FrrtXuBL7oJuyon3ZsmWYMmWK9kqbK3aLveDFgw+XLl2ScsoV8pW41Sigm04xOT0Z5x+dx7nwczgTfgb+Uf6SAPpp+8ItGJs+YwOROyYAl37Rd3IpB7wfAOg89GOx8U1MnJ6hQvN5BxCflAYHW2tcmNUbLva2JmZTh93/+iSsQtOl1/sfnUDXt15D7TZV9HKuu7ZO2vtc2It1X8TsdrPzHPP6iVD4bvpX8jlb7S+8dfwOqjadLL2PcApF89kvmVUzg0mABEiABEiABEiABEiABEiABEiABEhACQIU0JWgyBz5RUBXozD3e/78qjmvcSigF4arwBpKCgEK6IXwShcHAT0iIgKenk9X6spd7a60eK3Lcv369Rg9erTBK551v3LRUt7Nzc1gXE4OYuX53LlzteK5j4+P1EFACPv5YRTQTaf8zaVv8N3l7/QSVHerjj2D95ietChH3vEDNuWwgvq1nYC35TpZKIFs5var+Pl0kJRq0VAfDGtZzay0QTOPwDrDGmmZqdgdeRtjvhyDUmUd9XL2/qM3QhNCpWNbB2xFw7IN8xzzcXQyNn14UvIJcw+Ez40f0LbRV9L7qPQwNF083KyaGUwCJEACJEACJEACJEACJEACJEACJEACShCggK4ExaKVQ3fRm6ZyQ9/3i+/ERZyplrUzr6l5lBDQp06diqVLl2pLMEeIX7FiBd59911trt9++w1Dhw6VPT0K6LJR0ZEEzCZAAd1shMonyNqiXbfNulLt2zVVW6qFu6kCelbx2pwPo4yMDNjaPl1pauhDXcMkaw2RkZEoW7Zsnhda7JO+ceNGrY9YbS5WnuvawIEDpf3UzRXPb968iS1btsi68S5cuICdO3dKvqtXr8a4cTnsYy0rU8lzOhV2Cm8ceCPbxH2H+aK8U/mSB0RsO7C0IRCvFoW15vMSMPj7AuFxJyIB3uVdDY59PigGQ1adkPzaeJfFljfbGYzJzSE9KglhX56VToc+CcSl5NJ464en2zOI46Jjwdj9YyWfOqXrYPvA7bLG+3HmKcRHJkFllYmE5Kl4sewXsLcrhdTMZFT6uA2c3dxl5aETCZAACZAACZAACZAACZAACZAACZAACViKAAV0S5EtnHnF99zNmmXfEtHQd+3FSUA/efIkOnR4un3jvn370KdPH5MuWL169XDr1i0p1svLC0FB6kU/co0CulxS9CMB8wlQQDefITPkQCCrgC72ERf7iRuyrOJ1SkoK7O3tDYXleP7x48d6K8cNfahrkpgioOf0FJ4mnxDMxflJkyaZNI+sQUJAr1+/vtG5KKAbh0zsed7659bIUGXoBS7ushh9a/Q1Lllx8f57NnB8mf5sbB2BGUGA+GlBi32Sht1XQnEtJA7+oXG4GhIntWL3/1Tetei06DAeRD+Rus2f+rAnKrqZVm/ihYeI3npTmum12DN4UroRhizopzfzaUen4a+7f0nH5rSbg6F15T1F6vvTv7h+TP2AQojTZoxIaQc399rS+9QBdqjV0XTh34KXhqlJgARIgARIgARIgARIgARIgARIgARKEAEK6CXoYgPSd/qXL1/ONmlD37ULAd3YxYC6/mIhmtgK1VxTYgW6qKFt27Y4ffq0VM6AAQPw559/Gl3a3bt34e3trY374IMPsGjRIqPyUEA3ChedScAsAhTQzcLH4NwIZBXQ5a4kzypeJyQkwMXFxSTQhUVA1xQv9nQXrV4GDRpk0nw0QRTQzcJnVPAre17BlcgrejEv1XsJH7f92Kg8xcY54l/g2zbZp9N7HtD+fxadZsCjBPRcciTbGAendkEdz1IGx15+6BaWHlQ/3fl+73p4p3sdgzE5OYT9dAHp1xKkU0cjT8KrZWd0Gt9e65qQmoCOWzoiPTMdTrZOODr8qPRTjoXeisX2ry5IrpHO/2LIo2i4V+ssvX9Y+yFajntRThr6kAAJkAAJkAAJkAAJkAAJkAAJkAAJkIDFCFBAtxjaQpdYd9GY6K6q6XQqCjUkoBs7menTp2vFZCF6Z2ZmGpsiR3+lBPTFixdDCN4aS05OhoODg1E1vvfee1iyZIk25ty5c2jRooVROSigG4WLziRgFgEK6GbhY3BuBJRq4S4+EGxsbEwCnZ8Cek4FivY24oEA8YeG2EddY3L3Ys9t0kJAv3Pnjiwm+/fvx/LlyyVfrkCXhUzPacn5JVh3bZ3eMWNachs/YhGI+KELEHpJv9DSXsDkqxYvvv4ne5Gc9rQjQDlXB3zxQmP0aljR4Nhi9blYhS6sWhlnHJvW3WBMTg535x+B7WNrqKDCrocX0XfCcNRuXUnruun6Jiw6q35ydFi9YZjVdpZR42yYfgKJsSkAVOgctgulGw6R4u853ESnudm3FDAqOZ1JgARIgARIgARIgARIgARIgARIgARIwEwCFNDNBFhEwu/du4eaNWtK1Xbp0kX6jrtbt27a6pUW0EU78wcPHkj5x4wZg3Xr9L+TNRWbUgJ6cHAwqlWrpi1j1apVGD9+vFFliU67aWlpWqbGrtAXgRTQjUJOZxIwiwAFdLPwMTg3AkoJ6HJXrudUR37ugV4TqMMAACAASURBVJ7XnSD2Qhd7zWta3YiW7leuXNH7wLXUnbRmzRq88YZadKOAbjzlo8FHMfHQxGyBJ146AXeHErof9T8rgX0fZofZ53Og3dvGQzYiYuTa0zh2O0IvYnCzKlg6PPs+TDmlffG7kzh7L1o6tfPtjvCpVtqI0QFVWiaCPzkuxcSlRsA3Pg2vfTEQ7uWfrjDvv70/guLVexeJvc/FAxfG2Jk/7+Ls7rtSSI34Y2hSXf0/JveSrqPTcuP+KDdmXPqSAAmQAAmQAAmQAAmQAAmQAAmQAAmQgBwCFNDlUCr6PuL7bD8/P2kiovW4ENQtJaBv3boVw4cP10IT43burO7KaK4pJaCLOgYPHowdO3ZIJTVq1AjXrl2TXd7hw4fRo0cPrf/KlSsxYcIE2fEaRwroRiNjAAmYTIACusnoGJgXAVMF9Kx7iZsjoIv6dD8g5a78ztpGPjExEc7OzmZdcCGiixbumpXos2bNgtgHxtJGAd08wk/Sn6DtL22RqdJvGbS823L08Hr6B495oxSx6Iw0YEVzIPa+fuEOpYCpNwDx00L2/dFAfPHXDb3sZV0dcP7jXrJG/OXMfXy0Td2S/7V2NfDpwGdkxWmcUu7G4dH36j2f7jy+ipsZtfHmd320OS4+uoiRe0dK7xuXa4zN/TcblV84x0cm4ceZp6Q428xHeLZsZel1VEooqk/rDI9K6vc0EiABEiABEiABEiABEiABEiABEiABEigIAhTQC4J6/o65bNkyTJkyRRp09uzZ0urzrN+ZK7kCXVeYFnuEBwYGKjZhYwR08R2+WP0ufgpzd3fHjz/+iFKl1N93/vzzz3j11Ve1td24cQP169eXVesLL7yA7du3S75OTk6STmBnZycrVteJArrRyBhAAiYToIBuMjrLBIpWIOJprvyyjh07WmwoU8RrXQHdx8cHog26OSZWe2tEa82HvaF8Sov4mvFGjx6NjRs3Sm+HDBmC33//3VApZp+ngG42Qgz9cyj+jf5XL9FrDV/DtFbTzE9eVDNc/R344/Xs1Y/cDtQyrTW6HBT+oXHo//WxbK77p3RBvQqGhfvE1HT4zN2P9AwV3JzscOHj3rC1sZIztOQTfTAQiYdCpNdno08js0xjDF3QVxs/8/hM7AzcKb3/rP1nGFxnsOzcuo7bvryAsAD1H+p9XBLhYO+OdFUakp+zQYOOXU3KySASIAESIAESIAESIAESIAESIAESIAESUIIABXQlKBbeHEKbaNasmSQi634/bykBXYjltWvX1gL59NNP8cknnygGSK6ALuYthHyNHlG9enVptXnTpk31aqlQoQIePXokHZs2bRoWLlxosNb4+HhJjNeY0AnEYj9TjAK6KdQYQwKmEaCAbho3i0Vl3UvDYgMB2LdvH/r0ebp6UumxxIrroCB1K+NJkyZBPLlmyHRbw4i9VUzZB0R3DN18AwcO1LZYyauOyZMna/cNV0LE14ylK8y3adMG//zzjyEcZp+ngG42Qiw4swA/3fhJL1HDsg2xdcBW85MX5Qwr2wGPrgNW1oDPS0CPWUCpp3uBW2pqTebuR3ySeq8gjc0a0AhjO6r3ZDJkb/98Hnuuhkluq19rKWv/dE3OoBXHYR2i7kZwIOIc6rRuj85vtZXeJ6QmoPPWzkjNSIWrvSuODjsKext7Q+XkeP768VD4/qh+aKOjXSTKuKr3eL9bOxCdx40xKSeDSIAESIAESIAESIAESIAESIAESIAESEAJAhTQlaBYeHPofp9+8eJFrYBsKQF93rx5eoJ5eHg4hEitlMkR0IVoLtrTa1aeC01AzFcszstqb7/9NkT7dWGia63oXmvI1q5di3HjxmndDh48iJ49exoKy/E8BXSTsDGIBEwiQAHdJGyWCypOArruimvxpJb4wDVkuivGly5dCiFmm2O6YrgQ9MV+LYZM1KrZr3zUqFHYsGGDoRBZ53UFdK5Al4WsUDgdun8Ik3wnZavlzIgzcLY1r7V/oZigqUXcPQb4LQCe/RLwbGhqFqPj3vnlAnZfCdWL617fE+tGt5aV6+8bDzFu41nJt+8zFfHdqy1lxQmnBzOOSr6pmcn4KyoEfd7si7pt1A8N/HrzV8z7Z570+pX6r+CjNh/JzpvVMS0lA2umHkVmugqNHNJRy9lRcrlm+w/6zSvBnQ9MJspAEiABEiABEiABEiABEiABEiABEiABpQhQQFeKZOHLo9u6PeuCOEsJ6A0bNoRohS6se/fuOHTokKJgDAnoYl5i5blGPBeL+sTK85zEc1HY6dOn0batekGNsL/++gv9+vXLs2axol+zsl3M19/f3+Q5UkA3GR0DScBoAhTQjUZm2QAhoLdr186yg/yXXaxOtuQKdCE8iz1DNCbEayFi52big0l8WMn1lwNJfDCJDyiNGdqbRbRqqVnz6UpWsS/JoEGD5Axl0EdXmBdc1q1bZzDGXAeuQDeXIBCTEoNOv3bKlmhu+7kYUmeI+QMwg1EENp+5jw//28dcE+hsb4Mrc/rC1tpwO/aMTBWafXZAWsUu2reLNu6inbshSw1JwMMVFyS3sKS7OJtUASPmdUZpT/VDFIN3DcbtmNvS6+0Dt6NO6TqGUuZ5fv+aawg4+whV7a3Q3MVG8r0SexTPrpoJ3T/8zRqEwSRAAiRAAiRAAiRAAiRAAiRAAiRAAiRgJAEK6EYCKyLuuq3bRfty8b26rohsCQF97969ePbZZ7WExH7junuMK4EuLwE9q34hdzGdriA+bNgwbNmyJddSxUI93Tbwc+fOxaxZs0yeGgV0k9ExkASMJkAB3WhkDJBLQDy1JQRzzR7khj6AdNvDGGqdfurUKb0y8nroQLeVvBhDiOi5me6qefGHglL70Wf9MF69erVe2xa5TI31o4BuLLGc/V/880XciFY/CakxD0cP7HthH1zsXJQZhFlkEQiNTUL7BdmfRP1tfHu0qlFGVo45u65hw8l7ku/8wY0xok11g3Fx++4i/sgDye9SzGmEWDXD+O/UrZauRV7DS3tekl439WyKn/rpt/w3mDwHh/v+0fjz60twt7FCFze1gH4vwR/13u8Nzxq1TEnJGBIgARIgARIgARIgARIgARIgARIgARIwm4A5AnpyQKzZ4xfnBFa2VnCo8XSv7Pycq+538zktQrOEgD5y5Ej89JP6ezQbGxsIcVhpy01A1+0WK8acPXs2xDE5Nn/+fHz88cdaV7Enevny5XMMFX7CX2NRUVEoU0bed5g5JaSALucK0YcElCFAAV0ZjsySC4GsH0Tr16+HEKmzWlY/QyvFdVdzd+7cGX5+frleg6zidW6t4bP65VarGEh86FWtWhViX/Xc2rloCtJtfSOOubu74/79+3Bzc7P4fUMBPW/EqffvIz08PJuTlZ0dnHQ6F2y7vQ2zTmZ/MvC1hq9hWiu21Lb4jZxlgM6LDuN+9BO9o5N71oX4J8euBMfi+W+OS67NvTywbWIHg2EPPjsOJKr3P98dfgjlKnbAiwt6S+/nnJqD32/9Lr3+vOPneL7W8wbzGXRQASsm74dtsh36e9hCrK2PS4+A4/AqqN3qaZsog3noQAIkQAIkQAIkQAIkQAIkQAIkQAIkQAIKEjBHQA+eeQyqDJWC1RSvVJ7jfQpEQNf9Xlx83y06xWY1pQV0ITpXrlwZGRkZ0lCvv/46xHfZSltOArruIjoxXl46QE71xMfHS9/xa+zbb7/FxIkTcyxdd8va/v37Y/fu3WZNkQK6WfgYTAJGEaCAbhQuOhtLQKxCF0+vafYUF/HiA0ojoovzQmAWH8AaM7RSXfgZI6ALf9GGfefOndoxxHtRg0b8Fn8k6O51bmgF/DvvvAPxwShMzE/807wWP8V8xNzEHxtZV7Er2Rbe0PWggJ43oYcLFyF6/focnaxdXVFp/jy49ekDFVQY+udQ3Iy+qedrbWWNHQN3wNvd29Cl4HkFCXy07Qp+OXNfL2PL6mXw+4T2skfptOgwHvwnwh+b1h3VyuS+n31aWCLCl5+Xckcmh+BYXCyatmuBzm+q913vtKUTYpJj4GbvBt9hvnCwcXhaR+hFIDUxe13WNoBX3tt1bFjzFxLPOqK7G+BqY4tMVQauVj6LAZP40IbsC01HEiABEiABEiABEiABEiABEiABEiABRQlQQFcUp16yghDQxXfYYktT8VOIwuK77JwWjCktoGdddHb+/Hk0b95ccbi6AnpMTIy0haxGixDzFZqAKVu4itbzogW9sFatWuHMmTPZas+6Ze22bdv0trA1ZbIU0E2hxhgSMI0ABXTTuDHKCALiw1cI3kFBQQajunTpoiem5xZgrICek5CfW24hnosP0bxWlusK6AYn9Z+D+EAWfxjktAJfbg5j/Sig500sLwFdRFo7O6P24UOwKV0aVyOv4uU9L2dL2NyzOTb122TspaG/GQT2XA3D2z+rBW2Nif3PxT7oYj90ObbqSAAW7vtXcv1kQEO83jH3hyDiDt5D/CG1YH8x6jDuW7VB79ebom6bSgiKD0L/7f2lcz2r98SyrsvUwydGAJtfBoLP5l6OZwPg1W2AW+Ucfc79ewWnl0ailYsNKtmr93f3jd+K11Z+I2eK9CEBEiABEiABEiABEiABEiABEiABEiABxQmYI6DHHVBvqUfLmYBjXY98X4Guu/Asr4VfSgvobdq00YrOtWvXxu3bty1yW+gK6EJTEHu7CxPf1Ys56e5PbkwBf/zxB4YOHaoNEQK6ENJ1bcSIEfjll1+kQ6LFu1h1b65RQDeXIONJQD4BCujyWdHTDAJCwBZt2sUTXZo90XXTiQ8scX7y5MmyRjFWQNckFWMIETu3GsT4cvY6OXr0KJYsWaK3qj23wsVe6uIPEZHXULt3WZM3wokCet6wDAnoIrrywoVwH6huyT3j2AzsvpO9zc7ybsvRw6uHEVemmLsmxQI3/wKCTgIDlRd745PS4PPpfqiydPxaO6oVejSoIAtuSEwSOixU76XeumYZbH0r99XroV+dQUZEsuS7O+QPZDoPxCtz28KjojN2Bu7EzOMzpXPvt3wfoxuNBkIvAZtfAh6HGa6lbC1gzF7ANXvd6ZnpmPfBz+iYUR31HK2RnPEEJx5tx/NffIIylasazk0PEiABEiABEiABEiABEiABEiABEiABElCYgDkCusKlMJ2ZBIToK4RsYYYWtikpoB87dgxiW1aNLViwANOnTzdzNjmH6wrouh7i+3rxwIA5ptue/YMPPsCiRYu06UJCQqQtYDU2adIkSZcw1yigm0uQ8SQgnwAFdPms6KkAAfEHVlhYGO7cuaPN5u3tDfHPGIuIiNBzF09wGWNifHNr0IwXGhoK0f5FzEvXPDw8UKlSJWkvl4IyCuh5k5cjoLv1fxZVvvpKShSRFIF+2/ohOV0tpooW7gNrDcTk5pNR1qlsQV3mwjFu6hPg7A/ArQNA0ImnNb19GihfX/EaB6w4hmshcXp5x3aoiVnPNZI91nMrjuFqSBysrICzM3uhnKtO6/X/sqRHJCHsK/UqctG+/WjMHTg4t8X4VeoHJuaemovfbv0mvf6x349o9jAA+GPc0xoc3YE2bwFW1vp1XdgExIeqj5WrA4zZB7iUy1b7lBWfouPNTmjtql5Zfz32FCoObQKfnv1kz5OOJEACJEACJEACJEACJEACJEACJEACJKAUAQroSpEs+DyzZ8/Gp59+KhUiuqbWqFEj16JEa3fdLVB1/cXKa9HSXK6J/cJXrVqldRf3lKOjo9xwo/x0BXSx1/mYMWO08WIO4pipNn78eHz//fdSeLly5aQV5prxsraov3v3bp585dZAAV0uKfqRgPkEKKCbz7BAM4hfyv7+/tIvZ80/uQW9/fbbqFixolx3+hVBAhTQ875oMZs3I/4v9V41wtIjI5F6965ekI1bKdTV2cNmzdU1WHZhGVpWaImZbWeiTuk6RfDOsEDJ6SnAgmqA+KlrvecB7f+n+IAL9t7Ad36BennrViiFA1O6yB5rlV8gFu69IfnPfq4RxnSomS1WtG4XLdyFXYo+jHuZdVDFuxZe+KitdGzwrsG4HXMbtta2OFdhAGxPrniaw7Mh8MoWoLRX9ppi7wNregIJD9XnytVVr0TPIqLPPTIPlX9tj76lbSW3h0lBCPcO4z7osq8yHUmABEiABEiABEiABEiABEiABEiABJQkQAFdSZoFm0tXQDenErHd6YoVOt+J5ZHsyZMnqFKlirTnurBevXrhwIED5gyfZ6yugK5SqaSHAHRF9K5du0or0U3pHHvjxg00bNhQO/6WLVswbNgw6X2HDh1w8uRJ6XVue6SbMmkK6KZQYwwJmEaAArpp3Ao8SnzATJkyRe+pL2OLEvt9iP2+acWXAAV0465tsr8/7g55uneNJrrG5l/g1KyZNtnR4KPoXPVpmyHjRinG3j+/CNzO8gevd1fgtZ2KT/rY7QiMXHs6W97zH/dC2RxWkudUQGhsEtovULdxb1m9DH6fkL2Ne/jy80gLS5R8dj1YDbiOQfshtdGstxcS0xLRbnM7ZKoy0RgO2Hw34Okw9fsDQ9YCdk65zz36DrCur76I/voBwMlDG7P11lYEfxWM/u4t4GxthbTMVByI24Tx329SnCkTkgAJkAAJkAAJkAAJkAAJkAAJkAAJkIAhAhTQDREqOucLQkBfu3Ytxo172r1x165deO655ywGLauALgbKKqKL7WJ9fX1NEtGFgC6EdGFiT/TffvsNx48fR6dOnbRzEuONGjVKkTlSQFcEI5OQgCwCFNBlYSpcTkL47tatm/YpLVOro4BuKrmiE0cB3fhrdat9B2RER+sFlhs/HuUnTzI+WUmLOP09sHea/qxtHYAZDwDxU0FLTc/EM3P2QfzUtaXDm2FwsyqyR9K0gs+pjXtGbApCF6hF+qiUMPhGnoG9c3+MXdwJTqXscCr0FN44+IZ0/tX4x5gRpX5yFl1nAF0/lFdDVCCwrg+Q+N+2FBUaqVeii9bvAPyj/LF2wRcYlvEGqthbScf2hazDkIXzuA+6PML0IgESIAESIAESIAESIAESIAESIAESUJAABXQFYRZwKtGWXfyTY0JLEAv6NLZ06VII4VmYWFFep468Lp09e/bEoUPqBS329vZIScnSzVJOMUb45CSgi/AdO3ZIbevj4tRbRJoqon/99dcQ+5trLDAwEMuXL4c4rjGx8l0po4CuFEnmIQHDBCigG2ZUqDzEyvNmzZrpfbANHDhQ+gUvnmQKCgpC9erVpV/+wsQH25EjR7QfBKIVieYX+oQJE1ChQoVCNT8WoywBCujG8wyd8SHiduzQC3Rs2AA1t20zPllJixBi8Irm2Wf9ylagbh/FaYxY8w9OBERKecUK8va1y+J5nyqo7ekqe6yVvgFYtP9fyX/WgEYY2/FpG/d4vweI26tu6X8p2hd308rCu2ELDPignXRs5eWVWHlppfR68aMo9E2zAl5YDYjV58ZYxE1gw7NAonouqNxUvSe6nRPSM9MxZFlvjL83C884q/dRPxu5D7Ve6sR90I1hTF8SIAESIAESIAESIAESIAESIAESIAFFCFBAVwRjkUsiNAaxqE9jYsW2aH9ujAmtQmgbGnv33XclsdmSlpuALsYU9Yg5mCui646xYMECaU5hYWHStMaOHQux6l4po4CuFEnmIQHDBCigG2ZUqDx024u4u7tL4rjmSS/xy97Pzw9dunSRjuvasmXLMGfOHOnDQIjr69evL1TzYjGWIUAB3Xiu8Xv3ImTK1GyBdU+egE2ZMsYnLGkRSxoA8aH6s279JvDsl4qTOH0nChkqFdrXKmdybt027s29PLBtYgdtroffXERq8GPp/Z8PvkOmywg897+2qN64rHTsrYNv4UToCen1wQehqNR1FtBxsmm1PPQHNvQHkmLU8SN3ALXU/1MybPcwDNk9Fu1LO0vv7zy+gsd1n3AfdNNIM4oESIAESIAESIAESIAESIAESIAESMAMAhTQzYBXhEOVENCnT5+ORYsWaSkEBASgVq1aFqWSl4AuBlZCRBct6Hfv3i3No0WLFjh//rx2TpcvX0aTJk0UmyMFdMVQMhEJGCRAAd0gosLloBHJRVVZn/LKS0DP+mEg9jcRgjqteBOggG789c1MTMTNFi2zBXqtWQ2Xjh2NT1jSIva8B5xdoz/rMt7AuxcLLYlnvz6K66HxUn3nPu6Fcq4O0G3fHp0ShkMP98PdYzjGftMbmj+82/zSRtoH3SMjE8fuhwATTgKiBbupdnkzsH28OrrXXKCDWoyfc2oOqn1XCT0rNYBYgx6XGoljidsx4fsfTR2JcSRAAiRAAiRAAiRAAiRAAiRAAiRAAiRgEgEK6CZhK/JBSgjoXl5eePDggcSiQYMGuH79usW5GBLQRQHmiugHDx5E7969s81FPBwgHhJQ0iigK0mTuUggbwIU0IvYHaL5he/j4yP9Ytc1QwK68BWi+dy5c6Wwx48fw9VVfqvjIoaK5QKggG7abRA04lWkBAbCtXNnuHbrCtdOnWAt87+VR08eYdP1TXi/5fumDV7Uo27uBTa/lH0WU28AbpUL5ey+9Q3Al/+1cf+4f0OM6+SNx8eCEbvnjlTv5egjCEixQssOvdDxzbbSsYDYAAzaOUh63SsxCUtTnYDJ18ybn2jl/m1rdY5nXgCGqjuFbL21FQ+/uIIuZXvBw9YKKqiwPWg5Rn71NfdBN484o0mABEiABEiABEiABEiABEiABEiABIwkQAHdSGDFxN1cAX3r1q0YPny4lsaqVaswfvx/C0ksyEiOgC6GN1dEd3JyQnJyst5MVqxYgXfeeUfR2VFAVxQnk5FAngQooBehGyQjIwO2trZSxWIfc9GWXdfkCOhiD3UPDw8pbP/+/Tk+GVWEkLBUAwQooJt2i6SHh8O2YkWjghPSErD6ymr8dOMnpGSkYFbbWRhWb5hROYqFc+oTYEFVIDNDfzrPLgZav1Eop3g3MhHdFvtKtTWtVho73u6IhysvIfW+elW6aN+e4dgXoxcNQ6myjtKx32/9Lq0MF/Z+dCxGN3wN6PO5efNTZQLzPIGMNKBcHeCdc1I+/yh/bJm9CD3sxsDbQb0P+pHwLWjy6gDug24ecUaTAAmQAAmQAAmQAAmQAAmQAAmQAAkYSYACupHAiom7uQL64MGDsWPHDi0NlUqVL2TkCuiimKwieunSpXHq1CnUr1/fYK3Tpk3Dl1/qb2FpiTlSQDd4KehAAooRoICuGErLJ0pMTNSuGM+pBbscAV1UKX7xi73QN23ahJEjR1q+cI5QYAQooOcP+u23t2Px+cWIS4nTDljOqRz2D9kPBxuH/CmiMI2y8Tng7lH9iur2BV7ZUpiq1Kul7/Kj+DdMLZif/F9nZKxQd/iITgnHwbDN8PIciWFfv6CN+eTEJ9gesF16/1PYIzR9eQdQvb3581vTAwhWC+eYGQ7YOSE9Mx1vzHsWAyM+RAsXG+nU1ZhjyGxox33QzSfODCRAAiRAAiRAAiRAAiRAAiRAAiRAAkYQoIBuBKxi5JqWliZ1tNVYqVKlYGdnJ2uGgYGB2tbtmgChZeSHRUdHa4cpU6aMwSHF/S3+aczBwQEuLi4G44KDg7O1a7fEHCmgG7wUdCABxQhQQFcMpeUT6a5Az0lAHz16NDZu3CgVktfTTTVq1EBQUBDee+89LF682PKFc4QCI0ABPX/Qr7u2DkvOL8k22OTmkzGu8bj8KaIwjXJiOXBwln5F9s7AjGDAWi0AFzZbcfg2vjpwUyrrh0ZeaOAfK72+Eu2HW0+i0avfUDwzooO27AHbB+Be/D3YqlQ49+gJbD+4A1hZmT+t3ZOBc+rW7Xj9AFCtjfRyxO9D0fPv8ehZ2l56H/okEBdSDnMfdPOJMwMJkAAJkAAJkAAJkAAJkAAJkAAJkIARBCigGwGLriSgMAEK6AoDZToSyIMABfQidntoWo7k1MJdd3/zu3fvQgjlOZkmBwX0InbxTSiXAroJ0EwIES3be//RG1FJUXrRrvau+HvI3xA/S5Q99AdW5bAa+7VdgHeXQolCt437egc31E5Rlynat2faNsfE1ZNhba/eQiMxLRFtflEL201SUvFLhd7AwG+UmZcQz4WILqz/V0Ar9QMYs0/ORo2VXuhcpQ7srYCUjCTsuL8CY5d+x33QlSHPLCRAAiRAAiRAAiRAAiRAAiRAAiRAAjIIUECXAYkuJGAhAhTQLQSWaUkgBwIU0IvYbdG0aVNcvnwZXbp0gdh3RNd09yHJaYW68NUV2VeuXIkJEyYUMQIs1xgCFNCNoWWe72+3fsPcU3OzJXn9mdcxpcUU85IXxegvawGJkfqVt38X6P2ZRWcTmZCCA/7huB/9BDP6NTBqrD5L/fDoYQJ2oZQUF5MSjgOhm1Cv3AA89+14ba6jwUcx8dBE6f3IuMeY3vd7QLSoV8JCzgOru6szNR8FPP+19HLrra2I+/QGfCp0RSU79Ur3PcE/oN3oEdwHXQnuzEECJEACJEACJEACJEACJEACJEACJCCLAAV0WZjoRAIWIUAB3SJYmZQEciRAAb2I3Ri6bdpjYmKk/cx1TbO/uTi2fft2DBo0SHt6w4YNmDJlCmJj1a2J9+/fj969excxAizXGAIU0POm9eB6NMICn+5brvG2trZCea9SqN64rGzcmapM9NvWDyEJIXoxYg/0A0MOoKyT/FyyBy3MjjvfAS7+qF+hZ0Ng4inFq45KSMGmU0HwvfkIV4LVv9+E+X/aFy7/rRqXM+jyQ7dw8eBdfAYnyf1G3Glci7uGoUNeg9eQHtoUyy8sx+qrq6X3i6Meo++k24CNurW62ZaRBszzBFSZQOWmwJt+6rlE+eOvGUvRxPlVNHSylo79E7EbTk3KcR90s6EzAQmQAAmQAAmQAAmQAAmQAAmQAAmQgFwCFNDlkqIfCShPgAK68kyZkQRyI0ABvYjdG0IEHzNmjFT1+vXrR++vGwAAIABJREFUIQR1XdNdYS6Oizbu4l/W1erVq1fHvXv3itjsWa6xBCig503sxO8BuHTwfq5OrZ+riVYDauqdTwsJgV2VKjnG7L+3H+/5vZft3LB6wzCrbZY9wY29mEXN338H8Nuo7FV/EAi4lFN0NqGxSWi/4FC2nOtGt0b3+p6yxxJt3H9ffAovQS2Gn3i0A9FJwIRNC2FlZ6fNM3bXizgTc0N6f8ixMSoM3yx7DFmO37YBIv4FbOyAjx8BVtZIz0zHe9OfQ7sn09ChlHof+dvxF3Az4zz3QZcFlU4kQAIkQAIkQAIkQAIkQAIkQAIkQAJKEKCArgRF5iAB0whQQDeNG6NIwBQCFNBNoVaAMWL1uIeHh1SBEMbFXudZTdPmPbcy3d3dsWPHDnTt2rUAZ8Kh84MABfS8KRsS0EX04Kk+cI++jQRfXyQcOYK0sDDUPXsG1o6OOSYftnsYrkddz3bulfqvYILPBHg4qv/7LfaWHA8s9AJUKv2pPr8CaP6a4tPvvOiw1LZd117v6I1PBjQ0aqzDnxxFnTR1yJ8PVqG6S230/+Fp23nRaaDVj82QosqAZ0YGDrecCzQZZtQYBp23vQFc2ap2m3ASqNBIejlx7SD4nP0f+pW2g2jirmkxz33QDRKlAwmQAAmQAAmQAAmQAAmQAAmQAAmQgEIEKKArBJJpSMAEAhTQTYDGEBIwkQAFdBPBFeYwIbIvW7ZM+hcXp9+eWuydLo4LkZ1W/AlQQM/7GssR0J1SotDmzGewzvxPVQVQbdVKuHbrlmPyk6En8ebBN3M852zrjFGNRmHMM2MgXhd7W9sbeHBaf5oNBwLDNik+9Y+2XcEvZ/S7CdSv5IZ9kzrLH0sF3Jt5DDaZKqRkJGHHg+8wZvhYlB38nDbHjegbePHPF6X3fZ4k4auxlwAH9Z7pitnJr4EDn6jTDf4e8HlJejnnxCzUXFUbLSpVh7uNFYSYvy1oGbqPe4v7oCsGn4lIgARIgARIgARIgARIgARIgARIgATyIkABnfcHCRQcAQroBceeI5c8AhTQi/k1f/jwoXaGrq6ucHFxKeYz5vR0CVBAz/t+kCOgiwxewYdQO3CbNlnpYS+i0qef5pp8zP4xOBt+NtfzHg4emNB0AsSq9GJtR78EDs/Tn6JHdWDSFcWnvedqGN7++Xy2vJdn94G709P263kNnBaagPCvL0guwU9u42KYH8avXwlrV1dt2OZzyzDff430fppVObz22hHF54I7fsCm59V5270N9Plcern15lYkzQmAd8X2qOGg3gf9UNgvKN+yNvr/733l62BGEiABEiABEiABEiABEiABEiABEiABEshCgAI6bwkSKDgCFNALjj1HLnkEKKCXvGvOGZcgAhTQ877Y1/xCcPvc04dMhHdE0GOkpWRkC2x5cTHc4tVbJth4eKDuqZO5Jg+IDcDIvSPxOPWxwbvNq5QX/nrhL4N+RdIh5AKwuhtQqQlQtx9Qty9QuRlgJRqQK2vxSWnw+XR/to7x37zSHAOaVJY1WMLpMMRsvy35Xon2w/3IYIzeshJOduo9x4XN+ON57E64I73+ueZw+HT+b6W4rBFkOiXHAQu81M41OgKj90gvr0Vew5Gp38LLfRiauahruhx9BA+sbnMfdJlo6UYCJEACJEACJEACJEACJEACJEACJGAeAQro5vFjNAmYQ4ACujn0GEsCxhGggG4cL3qTQJEiQAHd+Mt1/UQofDf9my3QKSkCbc7Og7UqXTpXfeMGOLdpk+sAIQkh+OLMFzjyIO8Vyo3LNcbm/puNL7SoRMSHAm7yBGxzpzRgxTFcC9HftuKlVl5YMKSJrNTRv99C4rlwydc37FfcSnJF59lT0btRRW18nw0+CLHKgK1KhXOD98PWvaqs3EY7LW0IxIUAju7ADHVr+vTMdHz27gvwzpyC7m5qAT048RZOPNoB7oNuNGEGkAAJkAAJkAAJkAAJkAAJkAAJkAAJmECAAroJ0BhCAgoRoICuEEimIQEZBCigy4BEFxIoqgQooJt25fZ8ewX3rkRmC651ZweqPzgoHXds1Ag1//jd4ACnwk5h/un5uBd3L0ffTlU6YVXPVQbzFFuHpFhgYXX1yvTnVwAVG5s81QV7b+A7v0C9+GplnHFsWndZOcOXnkPawydQQYVtQT/ghGMzeA/ojYX/CfCxUbfQcfcLUi4flR1+Hn1RVl6TnDa/DNz8rzPB5KtAafWK9OlLBsLr5iQ8W9oWtlZAUsZj7Lq/Cr3f/B+a9Ohj0lAMIgESIAESIAESIAESIAESIAESIAESIAG5BCigyyVFPxJQngAFdOWZMiMJ5EaAAjrvDRIoxgQooJt2cZMep+HnWaeQ8kS92tzaSgWve/tQI2ifdgW6OF51xdco1auXwUEyVZnYemsrvrn4DWJTYvX8+3v3x8JOCw3mKLYOd44Amwaqp1erOzByu8lTPXY7AiPXns4Wf3JGD1Qu7ZRnXlVaJoJnHQdUQFxqBI4F78W6Sl2RUc4TFz7pLcUeOjQdk4LV7dRHuT+DDwb9anKtBgN9Pwf8/rsvhv8ENHhOCpl/8ENU/tEHTcpXgqeduhX+nw9WoWHfnug68nWDaelAAiRAAiRAAiRAAiRAAiRAAiRAAiRAAuYQoIBuDj3GkoB5BCigm8eP0SRgDAEK6MbQKoS+Dx48wM2bNyH+cDHW+vbtCzs7O2PD6F+ECFBAN/1i3b0cib9WXkEFbzd0eb4Sol7qD1VKil5C+5o1UWv3n4DN0z2y8xpR7In+zaVv8PONn7VuIxqMwIetP8yz0ITUBLjau5o+mcIceWIZcHD20wqn3jC55XtqeiaembMP4qeuiRbuopV7XpYSGItHq69ILnceX0Hw/QuY2Ui92nznOx3hU7U0vtrYEeuhfgBiSfMP0LvxKMuR/XcP8Osr6vxdPwS6zpBebr25FemfBMGzUivUc7KWjp18tBNOjcvh+Sl530eWK5aZSYAESIAESIAESIAESIAESIAESIAESgoBCugl5UpznoWRAAX0wnhVWFNxJUABvYhe2R07dmDKlCm4dy/nttByphUVFYUyZcrIcaVPESVAAd28C3ffPwpejcpKSSKWLkPk999nS1jps89Q+sWhRg8kRPGIpAjY29ijimuVXOMXn1uMw/cPY+uArcVPRP+6GRB9R3/u/ZcArUxfST1izT84EaDffv85n8pY8XLzPK9R/JEHiNt3V/I5G7kPzrFRGF9bver73R51MLXqLYw8OhUXHR2kY4dfPAxPZ0+jr7vsgLhgYGkjtXu9fsDL6tXu1yKv4ew7q+FabhDauqof3LgZdxYPy4RixPyvZKenIwmQAAmQAAmQAAmQAAmQAAmQAAmQAAmYQiCrgF6tWjW4uhbThR+mAGIMCViQQFpaGgICArQjVK5cGe7u7kaPSN3AaGQMKIEEKKAXwYs+evRobNy40ezKKaCbjbDQJ+AHoXKXKPPxY9zu3gPip67Zli2L2ocPwcpBLawqae/7vY999/ZJKTtX7YyVPVYqmV6byz/KH0npSWhQpgFc7FwsMkaOSX8bDfhnadlepzcw4jeTa1h1JAAL9/2rF+/uZIfLs/PeHzxykz+SrkdJcftDf0XPGhXRLa05VCpgQIUYfPPkA8ws7YSdri6oaFcKf79yyuQaZQeKveHFHvHuVYAp17Vhi8e+gFL270j7oAuLTA7BP8l7MeG7TbJT05EESIAESIAESIAESIAESIAESIAESIAETCGQdQVsxYoV4eHhYUoqxpAACRhJIDExEffv39dGVa9eHc7OzkZmAagbGI2MASWQAAX0InbRN2zYgDFjxuhV7ePjg65du6J06dJGzWb69Olwcsp7X2CjEtK50BHgB6GylyRq3To8WvRltqSeH7yPsq+bvmo6a0KxOn3ioYm48OiC3ql+NfuhpltNWZNKy0xDWGIYGpVthJENR+YZ88KuF3Ar5pbkM7TuUExrNQ3Otsb/4SWrMF2ny5uB7eOzh80MB+xM+910JTgWz39zPFvOfZM6o34lt1xLfDDnOJCciQxVOvYE/YZXBnfFmMgquBccjL32H+HHshnY5F5KipfTdt9oFjkFbBwA3D2mPjPjPuCofpp0/uznUDp8Crq72cDVxkqqedv95Zj80zZYy9xOQJH6mIQESIAESIAESIAESIAESIAESIAESKBEErh16xYyMjKkuYsOpxUqVCiRHDhpEshvAjExMQgPD9cOW6dOHdjaqhfZGGPUDYyhRd+SSoACehG78k2bNsXly5elqoVwLlq516hRo4jNguXmFwF+ECpLWuyBHtC9B9Kj1CuVNWZdqhTqHD4E8VMJE/tcf/rPp0qkkrVyXVdAF4OKlvILOi1AM89mitSQa5LESGBxbUjLvHXtlS1A3b4mjS1S+Xy6H/FJaXrxnwxoiNc7eueYMyMuBaFfnJbOPUq+jxt3j2PI3PFYH+WAVn6jUMEhEAOqVoLYWd3N3g37huyTflrc9n8EnPpWPcxrOwHvrtLLJVsnwf2vzmhQpiyq2av3QT8YuglDvpoP9/L8H1aLXxcOQAIkQAIkQAIkQAIkQAIkQAIkQAIlnMDdu3eRnJwsUbCxsUGtWrWknzQSIAHLEhBb+optFIRZW1ujXr16Jg1I3cAkbAwqYQQooBexC25lZSVVLPa1EL8sjV11XsSmy3LNJMAPQjMB5hAe+9vvCPvkk2xnyr31FspPmazYgLNOzsK229vMzlendB1sH5ilTXqWrEP+HIKb0TezjTWu8ThMbq7cnHKczOpuQIj+Snu0HAsMWGry3Cf8dB57r4XpxXev74l1o1vnmDPJPxKRP6pbpN+I/Qf49xx67t2Ix9v/B/dbv+HtCuXg56xeEf9h6w+lFej5Ypd/Bba/pR6q92dA+3ell1v+/RX4OBwulZvCx1ktoJ+P+hst3xuOqvX/2zc9XwrkICRAAiRAAiRAAiRAAiRAAiRAAiRAAiWRgNga9NGjR9qpi++oy5cvb9JK2JLIj3MmAWMJqFQqREREQPy3pzHx312lSpWMTSX5UzcwCRuDShgBCuhF6IKL/S1cXV2likeNGgXRzp1GAnkR4AehBe6PzEwE9h+AuPDHCKg5GOWjrqDiw9PSHuhiL3SxJ7oSlqnKxNj9Y3Hu4Tmz0jnYOOD8q+fzzDF412Dcjrmdo08djzr4qstX8HbPefW2WcWJ4CNfAEcW6KdxqwxMvWFy6p9PB2Hm9qt68c72Nrgypy9srdUPIela3N47iPcLlg6diPgLPsHX0eCz54C/3sc5RweMruQpnatWygt7Bu+GtZVatLa4PboOrGynHqbxi8CQNdLLa5HXcPXNDUiv2B9d3dRPd99LuIZyLzVEg47qVeo0EiABEiABEiABEiABEiABEiABEiABErAkAd1V6GIcsRpWfHdtb28v/dMsBLNkDcxNAsWdQGpqKsS/J0+eIC3tacdN8d9b7dq1Te78QN2guN85nJ8SBCigK0ExH3No/vCYPXs25syZk48jc6iiSIAfhMpftaTHaTixyg+3AgCVlTUcUmLR/vQsWKky4PHyy6g4e5ZigyakJWDUvlE5rg43ZpBTL59CKfvc28vntgJdd4x2lduhdcXW6FilIxqUaWDM8Hn7hpwHVnfP7jPhJFDBtNXU96IS0fVL32w5f5/QHi2rl8l2PHjZP1CFp0rH9zzYhQH2Iahacz9UmRkYVLUiAu3spHPj6y3EO237Kzd3Q5lUmcA8TyAjDShfH3hb3WY+PTMda199FRml3kR/DxtYwwrxaVFI7JyB1gOHGsrK8yRAAiRAAiRAAiRAAiRAAiRAAiRAAiRgNoGEhAQ8ePDA7DxMQAIkYDyBChUqoEyZ7N9zys1E3UAuKfqVZAIU0IvY1RdtOeLi4rgCvYhdt4Iqlx+EypIPD4zDzmWXkJ6aoZe4bsBvqBpyRDpW/eef4NyihWIDP0l/glWXV8E/0h9iVboxJvbpruBSARObToSHg0eeoSdDT2Lm8ZmISIowOEQZxzLoUq0LOlXpJP1zslW3NzfJxKblYh90sR+6rvWYDXSaalJKEdR+wSGExqr3A9LYlF51MalHXf2cKuD+R36wUlnhSfpjnLp7EP1td6N8gwhsLeWKT8upuWUk1MPgSrPx+QtNTK7JpEDdFvczwwE7NevlU5+HbeJkdCyViTK29tKxW7VvoMe4/1q+mzQYg0iABEiABEiABEiABEiABEiABEiABEhAPgHRMVW0ldbsySw/kp4kQAKmEBDdHcR2CW5ubqaEa2OoG5iFj8ElhAAF9CJ2oSdPnozly5ejRo0aEG1yaCSQFwF+ECp7f2SkZWLTRyfxJF69WlljdumJaP/Px3CsWB7VvlsFhzp1lB04n7LFp8Zj7qm52H9vv+wRK7lUwtYBW+HhmLdAn2dCsc+32O9b17zaAmPl15E1//Q/ruCPCw/QpEpptPEui3beZdGqZhk42albnmssLTwR4cvULe4fJN5EzI2T6OS1F9Y1UtC7uhfiIR6WsMaTwPdQ3rEKTn/UUzYbRRz/fBc4v1Gd6o3DQBX1wxmrvn8T1mcGon4pB3g7qgX0m6UuoedM9T7pNBIgARIgARIgARIgARIgARIgARIgARLILwLR0dEQYrqm3XR+jctxSKAkELCzs5O2RXB2dka5cuUUmTJ1A0UwMkkxJ0ABvYhd4Hv37qFp06bSKnS2cS9iF68AyuUHofLQrx0Ngd/PN7Mlrpt2Cd2XvQEbt9xbpStfjWUy7r6zG/NPz8fj1MeyBvAp74P/s3fX0VFcbRjAn92NewJEiCKBoAnuEpxCcYqVYqUFCi3QrxRaKE4NipQCFYoWKEWLawLB3V0SJAJxl5XvzAwEloT4Jpv0uedwWGbufe87v7uH+ePdubOm45q8vxv82mZg01DtuWQy4MtHgEnefk35LC4FViYGMHmjYP7mBSWcCUHkFun975ejTsDh3AHUbHEJP1eyx0pTqdjuiDa4d1MqnO8c0wzVna1z5FIgnc7+Aez6XArVeQFQd4j4ccvJP5AyPxVmDlVQ21zK877mKlp+/0mBTMsgFKAABShAAQpQgAIUoAAFKEABClAgrwKvv6s5rzE4jgIUAAwMDPDytb4F6cG6QUFqMlZJFWABvRiurL+/P3x9fcXMhfegC4V0NgpkJsAbYcF/LzRqDdZOOYXYcO3twQ2NFfjg28YwMZfel13cW1hiGCYFTMKZ0DM5upThNYbjs9qf5ahvhk7JscD3boCwnfvrrecfQI3eeYuZw1FPV5yF+ra0lkeeH0Wdk3/But8zvOPuAqVGBWEb/I/K/YFp2x6IfTLdBj6Hc+Wp2+MzwPK20lCheC4U0QFcDb+Ku0PXId6lHXytpAJ6cMp9NJgvFdjZKEABClCAAhSgAAUoQAEKUIACFKAABShAAQpkJsC6Ab8XFMhegAX07I30sselS5fQrVs3BAUFidu5C5+Fv4Wn03PamjRpIv6Cia3kCvBGqJu1vXfuGfb9fi1D8Bq+Lmje9413bOsmhUKLGpMSg+PBxxHwNAABTwIQnRL91rn/eucvCE+j56n92QF4dFJ7qFA8F4roOmz3px2CUbIhNNDg4MP98H30NxaMsMMhJIqzTqo/CR3deqP2zP3iv2u62ODf0U11mNEbodOSgNmO0kFh+3ZhG3cASrUSG3oNRkyZoehkI4NCpkCCMgYV57SHgZG0pTsbBShAAQpQgAIUoAAFKEABClCAAhSgAAUoQIE3BVg34HeCAtkLsICevZFe9hC2ch83bhy2bduW5/wiIiJgZ2eX5/EcqP8CvBHqbo02zjmL50EZtzjvNakuHDzytu247rItuMjCk8/7g/ZjxbUVWkFHeI/AaJ/ReZ8o4Cfg0HTt8cL27cI27sJ27jpomjQ1Hk8JgAwyRKc+w/2bR1BVsRs9epuKs3lYe2Bnt53i5y6Lj+HKE+nHAxemtIOdeSEWqRfXBcLvAgpDYPIzQCYX81g+/F0ky8ehkVkMyhiXEo+ZjygHOw9XHWgxJAUoQAEKUIACFKAABShAAQpQgAIUoAAFKFASBFg3KAmryGvQtQAL6LoW1kF8oWg+ZMgQREe//UnQnEzLAnpOlIp3H94Idbd+T25FYfv8ixkmKONuife+qpd+PHzpUmhUqgz9FDY2sGjeHEZubrpLUkeRhae1h+wdgnNh52BhZIH5LeejkVOj/M0Weg1Y1iRjjKF7Abd8xn5LZkn3IhH+h7STwP246zC8sB/RTeLwZY1Q8dj0xtPR07On+HnhoTuYf+CO+Pm7njXRt14hrtumIcC1LdJVfHIaKOMlflz5/UCk3OmLimbRqGQuFc01vmZwa183f2vB0RSgAAUoQAEKUIACFKAABShAAQpQgAIUoECJFWDdoMQuLS+sAAVYQC9AzMII9fr7z1+fz93dXdzCPTdtx44dsLS0zM0Q9i1mArwR6nbBhAK6UEh/szXrUwk1W7mIh296VXlrEgorK3j8vQFG5crpNlEdRBfekT4xYCJmNZkFZwvngpnhxwpAQrh2rKbjgDbTCib+G1Gebj4P9dkE8ej5qEvwDPgDaz50xs5Sj8Wn0gP6BsDG2EY8fz04Bp0WBYif+zdwx5zuNXSSU6ZBjy0ADk6VTr32Xvhth35B0q+AkZ056tuUF08ne6rgOcy38HLjTBSgAAUoQAEKUIACFKAABShAAQpQgAIUoECxEmDdoFgtF5MtIgEW0IsIPq/TCu863759uzjc2toa06ZNw+DBg2FjIxV52CjwugBvhLr9PsRHpeCvKSehTFNrTWRorMD7sxrBzMoIt6pVz/QJ9JcDTL29xSI6G4B/PwUurNKmcKgGjDyhE5473+6BaYy5GPto8BnUPrMcwz9VINocqG1fG6s7rtaa13euHx6GSwX3K1Pbw8rUUCd5ZQh6/zCwprt0uPGnQLuZ4kdhO/1LI9ci1aYq2pWSfoSRZJOMShPbFU5enIUCFKAABShAAQpQgAIUoAAFKEABClCAAhQodgKsGxS7JWPCRSDAAnoRoOdnStlr7wK+ePEifHx88hOOY0u4AG+Eul/gi/sf4cTmexkmqljXHu2HV8+2gC4MdJ7/E6w6dtR9svo+w62dwIYBr7I0NAUqtAL6rst35jdDYnHtaQxuhMTCx9UGXX2ccW/CHhjLzaHSKHH25gF4Be9FvzFp4lwT6k3AB1U/0Jp30aG7+OnAbfHYnB410b9+IW3jnhwDfPdirvItgA/+FXNQqpWYNm4gHBK6oZOdHQzlxlAplPCY3SrfXgxAAQpQgAIUoAAFKEABClCAAhSgAAUoQAEKlEwB1g1K5rryqgpWgAX0gvXUabS0tDQYGRmJc3Tt2hXCu9DZKJCVAG+Euv9+aNQabJh5BpHB0pPJr7dun9dCbJfG2SZh6OSEin6Hs+1X4jukJQG/1Ac82wKVOgJCsVgh/Z+X1/bjvlv4xU/7Bw49arvgh4amCFkSJoYNS36CuAt7kWJ9G//rJa3j/p77UdairNa0obHJaDjnoHisnocd/hmR/drmNe8M436qAsQGA6a2wJeB6acHrRuIev790MA0HI6m0ms8yn7VEAqr/LkVWN4MRAEKUIACFKAABShAAQpQgAIUoAAFKEABCuiVAOsGerUcTEZPBVhA19OFySwtlUoFAwMD8dTUqVPF7dvZKJCVAG+EhfP9eB4Uh41zzmaYzKq0KZqF/AlZWkr6OXV8HJJv3srQ1378eJT6aHjhJFxIs8SnxmPVjVX4xOeTQpox4zSLD9/F3P3SU+Mvm5eTFX5NPgZ5VFPx0M24Oyh9fCX8akRhRRsZvOy8sOndTZnm3HPpcZwPkt57HzChFVztzArn2tb3BW7vkeb6/BZg6SR+nHJiChxX1kNF+W1UtWkgHis9qBpMq5QqnLw4CwUoQAEKUIACFKAABShAAQpQgAIUoAAFKFCsBFg3KFbLxWSLSIAF9CKCz+u0L7dw/+yzz7BgwYK8huG4/4gAb4SFt9B+a2/hRkBwhgnrvuOBBl3Lpx/XKJW436490oK1+8pNTFDx8CEo7OwKL2kdzhSeFI7B+wYjMCYQ3Sp2w6wms3Q429tDH7gRhuGrtX/cUFMeiJlJatgZS6/AOBZ+Cz7H5mNpJzkO15RhtM9ojPAekWnQtaeCMHnbVfHc2DaVxD+F0g7PBI7OlabqtwGoLG35v+H2BtxeGobKceFoUqateMyqlRus20lPo7NRgAIUoAAFKEABClCAAhSgAAUoQAEKUIACFHhdgHUDfh8okL0AC+jZG+lVj27dumH79u3iu8+Fd6CzUSArAd4IC+/7kZKoxNrJJ5GcIL1D+2WTy2UYMLMhhKfRX7a4AwfxZMyYDMnZ9OwJp9lFU2guSCmhaD5s/zCEJUpbpAvt45ofY0ytjNdckPNmFutJVCKafq+9Pf46+Ww4KmeI7wxXatJw7t5FVL++HJMGy3HPSYatXbfC08Yz09Rik9JQe9Z+KFUa8elz4Sn0Qmk3/gU2DpSm8v0KaPGl+PFq+FXM/XUlGt4GOpftKh4zdDaG4xjpaXQ2ClCAAhSgAAUoQAEKUIACFKAABShAAQpQgAKvC7BuwO8DBbIXYAE9eyO96uHv7w9fX18xJz8/P7Rs2VKv8mMy+iXAG2EW6/HoJKBWZd5BeO+2a/1cL+btU6E4uOJGhnGNe1ZErXZuWseDBn6AxLNvbPsuk6Hc5s0wqVol13Pry4DA2ED029UPcalxGVL6qsFX6O/Vv9BTrfrNHiSmSmvdUn4ZI+JOw9n8f+K/g5PDEXP1IFyf+qHfBAXsrcuK7z/Pqg1ffQ4HboSKXTaPbII67ra6v6aoQGChtzRPlXeBPmvFj0q1El0X90ebs+XwrqMvjBVm0MiUcPu2kAr7ur9yzkABClCAAhSgAAUoQAEKUIACFKAABShAAQoUoADrBgWIyVAlVoAF9GK4tMK7z6dPnw4bGxu8Z1e0AAAgAElEQVSxiC48jc5GgcwEeCPM4nvxnSuQHPv2Do41gKH7AaPcveN68/fnEfogRoxrWcoErT6oAhevjAXWlHv38eDddwGNRisHU29vePy9odh+oVUaFUYeHIkTwScyXIMMMnzf/Hu8U+6dQr2+199bvtdoIoKe9UFVmxZiDpcTkuF0fA5iTMLw6ccKDK0+FOPrjM8yv91XQzDqr/NinwEN3DG7e43CuZ5vXYCUOMDWHfjsSvqcfbb2Q6Nt1dDIuizKmlUUjzv9ry4MSufuu1s4F8FZKEABClCAAhSgAAUoQAEKUIACFKAABShAgaIUYN2gKPU5d3ERYAG9uKzUG3muXLkSQ4YMEY8OHjxY/OPt7S0W1dko8FKAN8IsvgvZFdCFobUHAV0W5eoLFR2WiL9nnYVPG1fU7eQBhYH8reNDJk9G9KbNGc67LFoIy3btcjWvPnVOUaVg6L6huPz8cqZpre64GrXtaxdayl9vvYq/Tgehl+IoBiVsRxqmooyJizj/keeRqHN8Ek5VlmFeDznWdVqHmqVrZpmbsH279/R9SEhVwsrUEBcmt4OBQqb761nZCQg8Js0z8RFgYi1+nHJiCixWmqKmDKhu21Q8Zl5TBbv+0m4lbBSgAAUoQAEKUIACFKAABShAAQpQgAIUoAAFXgqwbsDvAgWyF2ABPXsjveohbNl+5MiRAskpIiICdnZ2BRKLQfRTgDfCLNbl2HxAmZx5h1NLgWTpKXJxq2xhy+xcNOF96MZmBtmOUEZE4F7rNtAka+dh6OKCigcPZDtenzsIW7gP3DMQ96LvZUjT3swem97dBDuTHP7/k5YE3PwXiHwAtJyU68teeyoIM7ddwBHjcdgf6IWWjhMhk8kRr0rDnVtHUenuRmxsJoN/Wwf4veeXo/gTN1/BhrOPxL5L36+DjtWdcjQuX532TgSE76bQBu8CPKRi+YbbG3B56VVUj45Dc8de0vmUW3Cd/1G+puNgClCAAhSgAAUoQAEKUIACFKAABShAAQpQoOQJsG5Q8taUV1TwAiygF7ypTiOygK5T3hIXnDfCPC7p7T3A+r7SYGMLYNQZwNo5j8GyHhbx+x94Nm+eVie5mRncVvwJYTv34tzCk8IxYPcAPI1/muEy6jjUwaoOq95+ecL76e8fBq5uBG7tBFITAbkC+OIBYJq7nTbOBkbi8B+T8H7qbgQ874UmDt3FeR+kqKE4vRilIq/jx55yVOjSH183+DpH5KcfRKDPbyfFvm2rOuL3D+rmaFy+Ol36C9g2SgrRfg7Q6BPx45XwK1i0aClq3H2GHu6ficdUEXfh+kMPKGwL4f3s+booDqYABShAAQpQgAIUoAAFKEABClCAAhSgAAUKU4B1g8LU5lzFVYAF9GK2ciygF7MFK+J0eSPMxwJsHQFcXi8FcKkLDDsAyN6+HXs+ZsK9Vq2RFhycHqLc5k0wqVbtrSFVsbF4vnARbPu8B+NKlfIztc7HPo57LBbRI5MjM8w1sOpAfFnvy8xziHkKzK+a8VyXn4HaH+Qq76SYcKjmV4ffU3dYGr2PCpbSDxNOxytR5dBnkGuUGDNCgVl9/kBDp4Y5ii28ur7RtwcRGpssbt8ubOMubOeu0xZ6FVgmPXUO775A91/Fj0q1El1+fg+tTqSis+vHMDewBlRpMPO8j1If8Sl0na4Jg1OAAhSgAAUoQAEKUIACFKAABShAAQpQoJgJsG5QzBaM6RaJAAvoRcLOSSlQOAK8EebDWXji+Ze6gFDIFZrvV0CLtxR78zGNMDRu/348+VR6clhoVW7dzDJi9ObNCPl6stjHxMsLckvLnGcgl8OsVi1Y9+gOIze3nI/LR8+jT47ik0OfQANNhigLWi5AG/c2mUf/ozXw5Jz2uQq+wMBtuctm31dIDPgNy+41QCeXUTAzsIQawMknd+B9bh6UCmD419Y40e8E5Ln4kcT3e29hqb+0Rf2MrtXxQSOP3OWV294aNTDLXiyOw6EaMPJEeoReW99Do79VaFSmA1zNK4vHU68tQYWdG3I7C/tTgAIUoAAFKEABClCAAhSgAAUoQAEKUIACJViAdYMSvLi8tAITYAG9wCgZiAL6J8AbYT7X5NFJ4M8Or4IM2w+4NshnUCA+KhnKVDVsHMzSYwnbuAvbuZtUrYJyW7ZkOcfjjz9G/JGj+c7DtGZN2PbrC+vu0pbmumy/XPoFSy+/eH/3axOZGJhg/Tvr4WnrmXH6U0uAvW+88zw327hHPgSOLwDOr8Tx5+64HlMLHV2GifM8T9Mg4tJ6uDw9gntlZTg1oztmN52dK4J7z+LR5id/cYy3qw22f/Li6fBcRcll51+bASFXpEHTYtIHTzkxBVa/PEQV88rwtmshHk8+vwLOs0fCrH79XE7C7hSgAAUoQAEKUIACFKAABShAAQpQgAIUoEBJFWDdoKSuLK+rIAVYQC9ITcaigJ4J8EZYAAtyaDoQ8JMUyMYVGHlKei96HpparcHFfY9wbtdDlHazRM8JdbSipAYFIfVhICxaSgXQzJo6Lg636xVcQdSyTWu4LF6ch6vJ3RDh6fOP9n+EkyHSe8Nfb07mTtjaZSssjN5wjX8GzKsECPulv946LwDqDnl7AkHHgZNLpHenA1BrZFhytyHczBugVqnW4rHrSWo4+k+CcUo0DvrIUO3HxWjl2ip3FwWg06IAXA+WCtkBE1rB1e7VjyJyHSwnA7Z/AlxcK/X86AhQ1kf8uOH2Btz7fhfc1VZo6dhHPJb2wA/m3oZw+PqrnERmHwpQgAIUoAAFKEABClCAAhSgAAUoQAEKUOA/IMC6wX9gkXmJ+RZgAT3fhIUbYPz48ekTzpgxAxYWeSvkFW7WnK2oBHgjLCB54b3TwvunhVa1K1D/tfdKm1gD1q6AqU2Wk4Xej8GhVTcRHZaY3q/1oCrwauyUqyRjtm1D8MQ3nsrOVQTtzi6LFsKyXbt8RMj50PjUePTc0RNP419si//a0KbOTbGszbKMwVZ2AgKPaR8v1xwYtCNj32ubgZOLgacXtM7djLXHrqeV0dyxN5xMy4nn/CKjUe+otCX/io5GmD3vHAzluX+H+R8BDzBr1w0xzuhWnvhfO2n7dJ21M78Du/8nhX/tffBXwq9g3dQ5cIhIRi8P6T6hinoIuTIAbsv/0Fk6DEwBClCAAhSgAAUoQAEKUIACFKAABShAAQoULwHWDYrXejHbohFgAb1o3PM0a0JCQnrBvEWLFvD3l7YOZqPA2wR4Iyyg70b4HWBZM0CZ/PaAFdsA72/O9HxyQhqWjw/IcM7U0hD1O5dHpYYOMDIxyFGyyTdvIXrDBsT5+UH57FmOxrytk8LKEpXOnMkyhjohATKFAjITk3zN9XLw3ei76LerH5IzsfS08cSMJjNQo3SNV3Od+xPYOU57bpkMmBD46kcL9w8DeycCz29r9zMyB7z74a+jSQgLeoqe7mMhlymQqgGuXT+ASvc2IdUA2PBDG3z7zs95ur7w+BTUnXVAHOtpb4kD49++e0CeJnhz0OPTwPIXP3ho8DHQ8QexR4oqBWMm9UKlIA3ecfkQloZ2gFqFlPNzUPGQlB8bBShAAQpQgAIUoAAFKEABClCAAhSgAAUoQAHWDfgdoED2AiygZ2+kNz1UKhUMDKQi26BBg7By5Uq9yY2J6KcAb4QFuC6ZFXLfDN9qCtD8xdPBb5w7/e8DnNsVmGlCBkYKVKrngBq+LijtmvNdJZKuXEHCyZPQpKXl+EI1ycmI3bUbaSEhsO3bF47TpmY+Vnji/tyfiFi3FRHXTVCmjTts3x8IeLYDLOxzPF9mHQ8GHcRY/7GZxtjSZQsq2VZ6dS4pGvixvFgM1mqd5gHlWwL7JwO392ifc6wB1BkiFs+fBYdi9ZefwtHUAy0c3xP7PUpVAycXwi7qFnY0kKHyN9+ia4Wueb6mXktP4FxQpDj+2vQOsDDO2Y8h8jRhSjzwrbM01LUBMGx/epiRC3qgwslUNCzTGe4WVcXjiX6zUPnEHkChyNN0HEQBClCAAhSgAAUoQAEKUIACFKAABShAAQqULAHWDUrWevJqdCPAArpuXHUWVSY8eQmAT6DrjLhEBeaNUAfLGf0YiH0CRAUCMcLfQcDVf149nT76HFDaM8PEqjQ11k07jdjwpCyTsne3hE9bN3jWc9BB8q9CJp4/DwM7OxiVk7Y0F5vwVLiwDbrwY4En58RDd7c7QJkkFV/LNoiGdblEQChQe7YFag8CbD3ylOePZ3/EqhurtMa2c2+Hn1q+eN/862fW9gTuHdSex6osEBusfcy+KtDhO6D8q6fAT2/7BwHrV8HHzheVreuJ/S/EpcDz8FioZWqM/ESB7cOOws7ELk/XIQyaseM6/jz+UBy/bnhDNK5QOs+xcjTw59pAxH3A0BT4OjR9yPS/x8F8y11UsqqT/q73lEtr4bZkIozKl89RaHaiAAUoQAEKUIACFKAABShAAQpQgAIUoAAFSrYA6wYle315dQUjwAJ6wTgWWhQfHx9cvnwZHh4eePhQKtiwUeBtArwRFtJ349B0IOBF4detETB0b6YTP74ZiX8XXMpRUi36VUb1li+eNM7RiDx2ehgABAYAoVeAoONAcmx6oNhHpnh6wlYrsHvrcJiVSc3jZNrDhjrZ44yJcfrBnU9C4JGmzH1ss1KA8PR/3SEZxm6fNwd3z5xAB+ehsDaSCttn7l9G1atLcNhbhlWdXHHmg325n/O1EVsvPsW4vy+KR77sWAUjW1TIV7xsB/8zCLi+Teo25jxQqqL4cc3x3xC26F+UNnFGa6cB4rG0wADYf9wYFr6+2YZlBwpQgAIUoAAFKEABClCAAhSgAAUoQAEKUKDkC7BuUPLXmFeYfwEW0PNvWKgRhG3bhwyRikR+fn5o2bJloc7PyYqXAG+EhbRewpPbSxoBkQ+kCTv9BNQblunkDy+Hw2/NLSTFZV+E7v55bZStZFOwFxF4DHjgBwh/Pzr19tilKyFwjxmS7mu/Z11hDJRrFwZD8ze2VM9DlrFyOQ6bmeJXGyvUTU7BzHBpG/RctUajgRZfAiZWmQ77bfRQKKOS8K7rSPF8lFKD5+fXwinkGD77WIHqNd7D/Dbf5GrKNzvffx6P1vP8xcPv1HDCkgF18hUv28EB84BDM6RuvVcC1bqLHy+FXcTBT6dALpOjl8fnkEEGdfQjWDZUwW7woGzDsgMFKEABClCAAhSgAAUoQAEKUIACFKAABShQ8gVYNyj5a8wrzL8AC+j5Nyz0CELR/MiRI7CxsRGL6MJT6WwUyEyAN8JC/F4EnQBWdJQmNDIDRp8HhG3GM2kqpRq3T4fi8oHHiAxJeGuSJuaG6De1AcysjfJ/IUlRwNYRwJ3Mn44XJzC1AWr2AWr2hdqmMu536Ajl8+cZ5jZyc0a5r7pAjgRArQQ06hd/NK99fnnstb/VmRx7MTZOnQZLyADN6zFUr+KFXAYSwrVzKesDfHTkrTYpiQn4eUgflLesiXqlO4j9bierUdpvEi67x+DHnnL81vY3NC7bON++XlP2IDlNBWdbUxz/snW+42UZQNjOXtjWXmhNxwFtpokflWolfvigG4zSgI4uw2FlaCu+O97Q/Bgcp07RbU6MTgEKUIACFKAABShAAQpQgAIUoAAFKEABChQLAdYNisUyMckiFmABvYgXIC/TR0dHY/Dgwdi+fbtYRB87diwGDRokbuvORoHXBXgjLOTvw67xwNnl0qSV2gP9N2abQNC1CFzc/whPb0dl2reMqyV6flkHCkN5trHe2kEo7m8elvGd4ealAfcm0h+PpoBDNa0QKXfuILBPX6iTMr633axePbivXAEopPej67xd34rYzUNhJRThX2+fnAbKeGU6feDlC9g05xs0tu8KV/PKYp/zz8JQ+cQ3mDhYjscuxjjV7xSMFPn/gULf307i1IMIcY6r0zrA0sRAdyQJz4EfpW3bxXfRD9iUPtf0Ee/CPEqDhmU6w92iqnhcE7kdbr/N010+jEwBClCAAhSgAAUoQAEKUIACFKAABShAAQoUGwHWDYrNUjHRIhRgAb0I8fMytVAsF96BLjR/f2nL4JdNKKDnpoj+77//wtLSMi9pcEwxEeCNsJAXKiUeWFwXiAuRJu65HKjRK0dJBN+Nxta5FzLtW6m+A9oO0y5u5yio0OnwLODoj6+6m9kBvl8D5ZoDpStlGybhxEk8Gj4cUGXcst2mRw84zZmdbYz8dlBr1Fh55XcsubgIy0OewTvlte3vG38KtJuZ6RSntm7EsQ2r0cP9MxjKjZGmAW5c3Y0k1b+Y3l8uPnkuPIFeEG3O7pv47eh9MdTKIfXRsrJ9QYR9ewyhgC4U0oX3v0948eoAAN9OGgDDBzHwsq4PbzvpFR/KB9tQbuNPus2H0SlAAQpQgAIUoAAFKEABClCAAhSgAAUoQIFiIcC6QbFYJiZZxAIsoBfxAuR2+pfbt+d2XGb9IyIiYGdnVxChGENPBXgjLIKFEbZIX9dHmlgoVgtbuQt/56DdPReG/b9fz7Rn0/c84d3aNQdRpC4RdwIRt/NHKJ89hFIjFI+NobTxgtKrF+SmFjAwUsDQSAEDIzkMjBUwMjGAZSkTWJcxzTBH9ObNCPl6cqZz2/TqCbMGDWBavTqMypXLcX457Xg94jomH5+Mu1F3xSEeaUpseRoKI2Grd6GZ2gJfBmYabvu8OUi89gxNHXqI54NTNVAfn4tfOjzApfIyfFHvCwyqWjDvBt95JRij10k/gBjXthI+a539jxNyapBpv7U9gHuHpFOf3wIsncSPS+eNR8KZO3AwdUdLR+l7mHb/IMpvmFp4uwXk68I4mAIUoAAFKEABClCAAhSgAAUoQAEKUIACFNClAOsGutRl7JIiwAJ6MVtJFtCL2YIVcbq8ERbRAmwaAlzbIk3u3Rfo/muOEzmz4yHO7nyYaf+u42rBxctWOhd+Bwi+CEQ+wONQazyPMkNMnCmi44wRHWuKxGTDHM/5ese6nTzQoEv5DGOfL1iI8GXLsowpNzODSY0aMPX2hu17vWHo4pKnHF4O2vlgJyYGTMwQ4+PoWIyJinl1vNsSwGdAhn6/jR6Kiuqa8LSqLZ67EpcMq5uTMXJQovjvrV23wtPGM185vhz8KDIRzX84LP6zdRUHLB9Ur0DivjXIoelAwIunygf8A3i2E7tuX/cz7m7fByO5Kbq7jxGPqcJvw2lSKxhXqKDbnBidAhSgAAUoQAEKUIACFKAABShAAQpQgAIU0HsB1g30fomYoB4IsICuB4uQmxQiIyORmvra9sW5GfxGX3t7e8jl+Xivcj7m5tDCEeCNsHCcM8wibK0tbOWeFK19SnjHuGNNoKwPUL0nYF4mY4IaYPfSK3h4OVzrnKWVBl0anYVNbAAQfAFIlYrAQtsc8R1CU6V3fBdE6zzGG+7VS2UIFfzFBMTs2JHjKdyW/wHzJk1y3P/NjvGp8eiwpQOiU7QdFRpgc3AoKqamSUOcawPD/bSGpyQm4OchfdDFbRRMFRYQnlc/f/8CDlZcgSNeKtiZ2OFon6N5zi2zgTWm7UVcshJ25ka4MEUqaOusXd8K/DNYCt/6G6DZ5+LHawGHsXexVFjv4jYWpgojaNISYdfZGBa+vjpLh4EpQAEKUIACFKAABShAAQpQgAIUoAAFKECB4iHAukHxWCdmWbQCLKAXrT9np4BOBXgj1Clv1sEvbwC2fpyzBEpVAGzcAGs3wMQayohH2HKmPZ4nOorjXY0vo73NjzCWJ2Qazy9mFG4kts3ZXDnoVcbVEu9NzvgEtUapxKMhQ5B49lwOogAGpUqh4uFDkBkb56h/Zp12P9yNCUcnZDhVNTUVfz8Ng8zCHqgzWHqv+2st8MpF+M1dgjZlB4pHw5UaRN7djLHdD0MjA7pX7I6ZTTJ/d3pekx24/DQC7j4Xh5+c1AZO1iZ5DZX9uIh7wM91pH7VugG9V4kfn9y6jg1TvxQ/t3AaCkeT0uJns/KPUOqj97OPyx4UoAAFKEABClCAAhSgAAUoQAEKUIACFKBAiRZg3aBELy8vroAEWEAvIEiGoYA+CvBGWMSrEnQCCL0KhFwGQi4BYZm/3zyzLBPVtvj7+Tx4mfmjoeUayMRnqF80s1LSU9dlawPOdXD5miWO7UsukIut2qQsmvX1FN+RnllTx8fj0fCPkHTxYo7mc5w2FbZ9++ao79s6DT8wHCeDT2Y4PcmtEwa0mA3IDTKcO73tH8TuC4SXdQPx3NVEFeIdt2KGs7TN+o/Nf0THch1x/3k8rgfHoFpZa1QoY5GvPH/cdwu/+N0TY/w6sC7aV5N+AKGzNqcskJoACD/AGCO9fz3meRh+Hz1M/FyzVBdUsfISPyuMrqLsjE90lgoDU4ACFKAABShAAQpQgAIUoAAFKEABClCAAsVDgHWD4rFOzLJoBVhAL1p/zk4BnQrwRqhT3twHT0uSCunBl4Coh0D0YyA6CIh5DCTHZoiXYuUF41JlpCfThSfUhS3gy9YCrLXfLf74ZiT+XXAp9/m8NsLYzACtPqiC8rUy2VY+k8jRG/9BwpkzSL1/DykPHkKTkqLVy9DREWXGj4N1ly75yksYHJYYhs5bOyNJmaQVy9zQHDu770QZ04w5//vTt6gUXAPmBlbimLPB9/F3j524HnMbgAyeSfNxOzgNiakq8fzXnapieLOM737PTfL7rofi4zXS0/mjfCtiQnupeK2z9mcH4NGLHxZ8FQIYmUGtUuGnAV0h/N7CzbI+GpVuKU6vSbgEt58/1VkqDEwBClCAAhSgAAUoQAEKUIACFKAABShAAQoUDwHWDYrHOjHLohVgAb1o/Tk7BXQqwBuhTnkLNrjwTvPIB0BaAmDlAlg75zh+QnQKNs45izJulrB3t4K9u6X42dwmZ1unR4YkwNjUIMf9M0ss7fFjxB87hojffoPd4CGwG/RBjvPPScf1t9Zj9unZGboOrjYY/6v7vwzH13/6OZqadRWPRyk1SLQNwocuP4j/tpKXR/D1j7TGNK5QGuuGN8xJKm/tExKThEbfHhLPN/MsgzXDpKffddZ2fwGc+U0KP3Qv4NZI/PjzR/2QEhMHS0MnvOMibWGvjroF91+1r1lneTEwBShAAQpQgAIUoAAFKEABClCAAhSgAAUooLcCrBvo7dIwMT0SYAFdjxYjP6k8ffoUwcHBiIyM1Arj7OyMChUqwNTUND/hObaYCvBG+PaFW/LTcmjSXtsW/bWuagMNqrSrhDY1WhTTlS+6tFWxcVBYWeokgff3vI9Lz7SftDcxMMGhXodgbWydPmdKYgIOj1uI6rZNxWM3E1KhHB6HCReniP+uZ/Me/E7W1srRxdYMx75sle+8a8/cj8iEVFiaGODqtA75jpdlgItrgO2jpS4dvwcajBA/rvlqHMLu3xU/9/SYAAMZoE4Mh/v8roAi8635dZsoo1OAAhSgAAUoQAEKUIACFKAABShAAQpQgAL6IsC6gb6sBPPQZwEW0PV5dbLJLTo6GgsXLsTKlSsRGBiYZe+WLVti6tSpEP5m++8I8Eb49rV+8OURGMpkb+0QoVLCcUo1OFo5/He+MHp+padCTuHD/R9myHKU9yiM8hmVfjzwykXErbwPGyN78dhtVTgOdT2LHfd3iP+e6L0YkzfEZ4hz+qs2cLAyyZfC0JVncPjWMzGG/xe+8Chlnq94WQ4OuQz82lzq4jMA6LZE/ChsX3/n9HHxcxuXcShlaCh+LjPICSZVPHWXDyNTgAIUoAAFKEABClCAAhSgAAUoQAEKUIACei/AuoHeLxET1AMBFtD1YBHykoK/vz+GDBmSbeH8zdjdunXDihUrYGNjk5dpOaaYCfBG+PYFezDhAAzlWW9xftTlKQaM7lfMVl036T649BzlfXL2fnTdZCBFfW/ne7gRcUNrCksjS/i/5w9jhbSeZ9dsgOP1suLn6LQk2A6oin53+yMqOQrCe9OPvncS1b7ZA6VaeweCn/vVxrve0ri8tgUH70D4I7SCiJdlHqo0YJY9oFEDjtWBEVLR3G/1Hzi/a5v4uZ7jCJQ3ld4Db1FXBdtevnm9NI6jAAUoQAEKUIACFKAABShAAQpQgAIUoAAFSoAA6wYlYBF5CToXYAFd58QFP8GlS5fg6+sL4Qn0N1uLFq+2nBbOX758OUMf4Sl0Pz+/gk+MEfVOgDfCty/J3k++B1TqDB0M5SaoZFVHPP5MlQiHb6rDxdJF79a2MBN6cPE59iy7ijKulmj6nifKViq6H+AcenQIn/l9luHyhfegC+9DF1rA2PnwMJHW8F5SDMpOrYSeO3qK/27l2gqLWi1Cz6XHcT4oSivOoMYemN6ler5oD90Mw7BVZ8UYHzYrj8mdquYrXraDlzYGwq4DMjkw+RmgMBSL50IRXWiepfqjtpX0/TWyD4fD+B7ZhmQHClCAAhSgAAUoQAEKUIACFKAABShAAQpQoOQKsG5QcteWV1ZwAiygF5xloUQSiuK1atXSevJ80KBBGDt2LHx8fDLNQdjiXfhz5MiR9PPCdu7Tpk0rlJw5SdEJ8Eb4dvst309HWnJShg6pSUnwSW0OGyPpaettla5jzNCRRbeIRTxzbHgStv10EXERyemZeNQsjcY9K8LW0azQs9NAg85bOyMoNkhrblsTWxyuPxMGJ/7A5bOdUcpEepI8rLIlrta7hHnn54n/ntJwCvpU7oPv99zE0iP3tWJULWuF3Z++2BI9j1cmvP9ceA+60OqXs8PGjxvnMVIOh239GLi8Qeo84hjgWEPcvl3Yxl1oZSzbo1Vpb/GzXBEC59l9chiY3ShAAQpQgAIUoAAFKEABClCAAhSgAAUoQIGSKMC6QUlcVV5TQQuwgF7QojqOt2DBAowbN06cxdraGsJW7m8rnL+ZyutjhS3cHz9+DAsLCx1nzPBFKcAbYd70t4+ZgdrmLcXBD1WRcJ3sjXLW5fIWrBiPCroWgcrhxzUAACAASURBVP1/XEdqkjLDVcjkMlRt4oQGXSvA1FJ6x3Z2LfnmLcQf8UfpESOy65rleeFd5pOOTcrQZ2p4FJpetILS5VfxXJwyDi4TW2H8hTEQ3p8utEO9D8HBzEF8T7nwvvLXm1wmw9Vp7WFubJCv/Bp9exAhMckwMVTgxowOEOLqrJ38Bdj3lRS+6y9ArfcRcu82/vr6c/GQkXFNdCvbAWIGyki4zu2ms1QYmAIUoAAFKEABClCAAhSgAAUoQAEKUIACFNB/AdYN9H+NmGHRC7CAXvRrkKsMhGL5y23ZhW3Yhe3Yc9MGDx6MVatWiUP27duHdu3a5WY4+xYzAd4I87Zg1/wOwmh3CkwVlhCeeF7lfQJT+mUs2OYtevEZtW7qKUSFJmaZsIGRArXbu6FWe3cYGMoz7Zv29CmeL1iImB07xPOuS5fAwjfv7+JWaVTouKUjguODteZzSVVi9qEusPfoLB6/nxKExnP7oOH6hkhVpcLV0hV7euwRzyWkKFFt6t4M+a4Z1gDNPPP3rveP1pzD/uuhYuz941qgkoOl7hb9YQCwSrpeNBgBdPweyfFxWDysn3RMboaOLp/ASiGU0DVwmd0cMvEzGwUoQAEKUIACFKAABShAAQpQgAIUoAAFKPBfFGDd4L+46rzm3AqwgJ5bsSLuL3vxJKPwrnPh6fPctsDAQJQrJz1Ju3r1agwcODC3Idi/GAnwRvj2xUo8fx5QqTLvYGiAYyv8UcWsrnj+ivoJyk+shSp2VYrR6uc/VbVKg6v+T3BuVyCSE9KyDGhmbYQGXcqjShMnvPx/ShgQNnsOItesyTDWvHFj2H8+HibVquUp0Q23N2DWqVlaY5td12BE0hTYmUvbtwe6RSOinRqTj08W/93Pqx++bvB1+pgOC47gVmicVoxPW3tifNvKecrp5aDFh+9i7v7b4j/n9vZGrzqu+YqX5eDkGOA7N6mLexNgyG7x4+Zvp+HhpXPi58ZOI+FqIhXxHT6tDaOy3HlEdwvCyBSgAAUoQAEKUIACFKAABShAAQpQgAIU0G8B1g30e32YnX4IsICuH+uQoyxUKhUMDKSthfPzDvOXxa3PP/8cc+fOzdHc7FQ8BXgjfPu63a5XH+o47eLp673D69WDa9nBUMgMIDzx/HP9PZjX84fi+UXIZ9apyUqxiH7l8BOolOoso9mVNRffj+5evZTYL/iLCelPnmc20Kp9e5T5fDyM3F4UgXOYa5o6Da3+aYWo5Kj0EQv/NIJno/mQQYYEZSxsPyiFyWF/4mTwSbHP8nbL0cCpQXr/KduvYc3JQK0ZG1UohfXDG+Uwi8y7Hb3zHB/8eVo8ObCRB2Z2rZ6veNkOnl8NiHkCGJoCX0tPvt8I8MPuxdJ736vYvYua1tKPP6xa2MK6Y41sQ7IDBShAAQpQgAIUoAAFKEABClCAAhSgAAUoUDIFWDcomevKqypYARbQC9ZTp9GSk5NhamoqzsECuk6pS0xw3gjfvpTZFdA1AJ63HYPy5lLx84T6Jip+Xhd1HOqUmO9Hbi8kPioZp7Y+wO3TUpE2q+biZYuOI2pAFh2OBx07Qp2cnGV/2759YT/hC8jNzLILnX5++bXlmH9+vvjv8qEazDjZFaW8Ooj/vhN7DuW7PcO7ITul89bl8W+3f7Vi77gcjDHrL2gdMzaQ4+bMjvl6b3lcshI1pknbw3u72mD7J01zfE156rihP3BrlzT0s8uArQfSkpOxaFgfaJQq2JuWg69jb/G0sZsa9qNy9+qPPOXEQRSgAAUoQAEKUIACFKAABShAAQpQgAIUoIBeCrBuoJfLwqT0TIAFdD1bkOzSefn0+KBBg7By5crsumc4Hx0dDVtbW/H4kiVLMHLkyFzH4IDiI8Ab4dvXKuK336FOTcnQQZOYhIg//xSPh1etDfdKH4lPNKeokjGz8Xqs6r6i+HwBdJRp+ON4HF1/GyH3Y7KcwaNmaXT6pCYSz5zB03HjoYyIyLK/qXdNuK1YkeMieqIyES3/bom6jnUxes5xpHlNhZ1laXGOcxFrcLnuCWwykd73PbPJTHSv2F1r/mdxKag/+0CGnLaPbgpvF5t86TX74TAeRybCQCHDrRnviH/rrPl/C/h/J4Xvsxao8q74ceW3XyD80k0Yyo3Rw/0z8ZjCNBllp7bTWSoMTAEKUIACFKAABShAAQpQgAIUoAAFKEABCui3AOsG+r0+zE4/BFhA1491yHEWHh4eCAoKgo2NDR4+fCj+nZu2YMECjBs3ThyyefNm9OjRIzfD2beYCfBGmLcFe/LJaMQdOiQOjm0/EWVNy4mf92hOo8qnDdHMuVneApewUQ8uPsfJLfcR/SzxrVfm+74XqjYrKz6BHrV6DcJ//z3LrfNNvb3htnIF5C9228iOLColCoYnLuHRp/+D2Ts/QSGTIVmVgPsJU/BV/SSkymSwNraGX28/GCmMMoR7Weh+/cSUzlUxrGn57KbO8vwnf53HrqshYp8dY5qhhrN1vuJlOfjWTmDDAKlLiwmAr/Se9wvH9+PwokXi53fdRsNMITzdr4Lrd766y4WRKUABClCAAhSgAAUoQAEKUIACFKAABShAAb0WYN1Ar5eHyemJAAvoerIQOU1j8ODBWLVqldjdx8cHfn5+OS6iX7p0Cb6+vhCeQhdaaGgoHBwccjo1+xVDAd4I87ZoqYGBuN+pM6BSIaJKM7hXfl8MFKeMwfSWa/B35415C1wCR2nUGtw8HoLTOx4gMSY1wxUqDOXoP60BrEpLr59QxcYhYtkyRP71FzQpGXcAEPqY1akDtz+XQ2ZsnL2YWi2uVZhlS7iWbyj2vxd7ETdtl2NJJel97aN8RmGU96hMY43feAlbLjzROtehuiOWvV83+7mz6PHr0fv4dvdNscec7jXQv4F7vuJlOTj6EbDgxXvNK3cE+m0Qu6tVSvzwQVcYKGVo6tATzmYVxONOE+rDwM5Ed/kwMgUoQAEKUIACFKAABShAAQpQgAIUoAAFKKC3Aqwb6O3SMDE9EmABXY8WIyepBAYGolw56WlYoQlPpK9YsQItW779nbZCwXzhwoUQnj5/WTzv2rUrtm3blpMp2acYC/BGmPfFC/lmKqI3SoXytHdmwtbIXvy8XrYPEe8o8X2z7/MevASOVKapEfD3HdwICM5wdfYeVug9SbsgrQwLQ9j33yN2955MNcwbNYTrsmXZFtFjtm1H8MSJCG87Hx7m0vvT/UP/xsbax/DQWiX++2jP/bCzKJvpPOvPPMKkLVe0ztmaGeHiN/nb5vzk/Qj0+/2kGLdPPTd837Omblf9OzcgOQawKguMlwr3Qps8pTds7iShmk1jVLeV3sVe+v2qMK0ubXXPRgEKUIACFKAABShAAQpQgAIUoAAFKEABCvy3BFg3+G+tN682bwIsoOfNrUhHTZs2DdOnT9fKQSikC0+kC39eb/7+/hD+vN6sra0hPI0ujGEr2QK8EeZ9fYX3dd9r1Vp8Sjqq5rtwLd9ZDBaWEorBPjPQt3JfTG44Oe8TlNCRG+ecxfOgOK2rsytrji6f+cDc5o0nytVq8d3osfv2Zaph3rAhXH//DTJDw0zPa5RK3G/TFo8VXihftx/kMiBNnYLtTxZieftAcUy3+ATMavot4N030xj3n8ej9Tzt/yOFjv5f+MKjlHmeVyk5TQWvKdKPA7ycrLD3s+Z5jpWjgSs7AYHHpK4THwEm0pbxP2yeBPnGq3A280RTB+kd8FYtnGHdUXoanY0CFKAABShAAQpQgAIUoAAFKEABClCAAhT4bwmwbvDfWm9ebd4EWEDPm1uRjxo7dqz4VHlum1A8FwrqbxbacxuH/YuHAG+E+Vun54sWIXzJUjGI/N2fYKYwFwu0W5WnsML7b3FbcGF7cLZXArHhSVg37TRUaWpABtT0dUHjnhWhMJBnzqRS4en4z99aRLdo1gwuS37JtIgeuWYNwmbPwaNW81DVykKMfyf2HI6odmFL4zDx35uehsLLpTHwwb9vXSafGfsQnZimdX5ub2/0quOar6VtNc8fD57Ho1pZa2wa2Rimhop8xcty8N5JwKklUhfhWsu3ED9uubsFN2b8ATu1Dd51HSEeM3Yzgf2o+rrLhZEpQAEKUIACFKAABShAAQpQgAIUoAAFKEABvRVg3UBvl4aJ6ZEAC+h6tBi5TUUohAuF9MuXL+do6KBBg8Rt3G1sbHLUn52KvwBvhPlbQ3VSEu619IUqJgZR1TvDteK7YsDwlFDMLxWAC65++KbhN3iv8nv5m6iEjb4eEIzT2x+g3YfV4OJlm6OrezLmU8QdOJBpX6tOneA8b67WuZdrE2TuA8c6/WCjkInn9zxZjlPOD3GmaiR8UlJROzkFI6NjYTr2urS9eSZt5Nrz2HMtRHzivFpZK9RwsUHbqg6oUEYqyue1fbHpMv4591gcvm54QzSuoMNt0y+tA7aNlFJtNwtoPEb8eDX8Kn6a+wmqPbRCd/dPYSQ3gcxYA5fpUoGdjQIUoAAFKEABClCAAhSgAAUoQAEKUIACFPhvCbBu8N9ab15t3gRYQM+bm16NunHjBg4cOADh79jYWK3cXFxc0LBhQ7Rt2xZWVlZ6lTeT0b0Ab4T5N476ax1CZ84UA2nemQ1LI6kIejrqKlZUCcAj2+v4qeVPaOveNv+TlaAIyQlpMDHPfOt14TIfXY9A6APp/ysDIznK1SyF+G/GIz4gIFOFclu2wKRqlfRz4Yt/QdiSX3G1yWw0KSVtVx6ZEoIDwWsQ4B2O+87xMNFokCyTYVRUDEbV/gxo/r9MY4fEJMHKxBDmxgYFugIbzz3GhE3SD5zGta2Ez1pXKtD4WsFCrwHLmkiHar4H9Phd/JikTELHJU3R+bgTfJ36wt7ETTzuPLUx5KYFe726uzhGpgAFKEABClCAAhSgAAUoQAEKUIACFKAABQpKgHWDgpJknJIswAJ6SV5dXtt/XoA3wgL4CqhUuNeuPdKePkWavSdsG0tF2ARlLPbHxmFzrRWINg/D0jZL0bhs4wKY8L8R4uiGO7jq90TrYqs0ckC5478gOcAv/bhB6dKwGzIYtv37Q25qKh4XdgQQdgYIKtUIJjV6o5yxtD382fB9eBB3GVubP0WMxast2c3VGuyLU8Dm0yuFivswPAG+c6VraeZZBmuGNdDd/Bo1MMseUKUB9lWAUafS5+q4pSOabzFGPcvmqGxdVzxe5sMaMKmYs90BdJc0I1OAAhSgAAUoQAEKUIACFKAABShAAQpQgAKFLcC6QWGLc77iKMACenFcNeZMgRwK8EaYQ6hsusXu3YunY8eJvdLajIWthfQk9LWYS7imcMM/Pj9AZZKC5e2Ww8fep2AmLeFR/P+6jetHn2a4SstSJvB+vhPm90+j1IcfwrZ/vwx9wuZ8i/C163Gy0Wy0Km0NQxmg0iixLehnhFrFY2eTkAxjBsXE4Yvu/wCuhfvu75fvVxeebr86rT3kMmmreZ20X5sBIVcAmRyY/AxQSDsAfOb3GdJ23UerqGpoUKaTeMzmnfKwbO6ikzQYlAIUoAAFKEABClCAAhSgAAUoQAEKUIACFNBfAdYN9HdtmJn+CLCArj9rwUwoUOACvBEWHOnDHj2RfOMGNKY2MG83B3KZAipNGvaF30WYlQW21JwHExNjrO6wGpVsdbhVd8FdUpFG8lt9CzeOB2eag1BjrtXOHQ26lof8xbvNX3ZUhobiXpu2CHRqhRSvbqhtrhBPPYy7ijPhe3C4zjM8cUyCWqPRim2g0WCfbTM4dF1WqNc9Yu057L0WKs6569NmqFZW2m5eJ237J8DFtVLoj/yBsrXEj79c+gXrTvyJISdror3zEPGYWS17lOrjpZM0GJQCFKAABShAAQpQgAIUoAAFKEABClCAAhTQXwHWDfR3bZiZ/giwgK4/a8FMKFDgArwRFhxp4vnzCBrwvhhQ1XggrO2bip8fxt/A1VQPPCh9A/sq/wlbE1use2cdXC1dC27yEhjp4IobuH1KKiy/rZVytkD74dVg62Se3uXR0GGIPX0exxvORn1bC5Q2kJ7oPhi8Fg8NgrClxVP4uvrC7/GrbeBfDu6RmIIZH91IfzK7MFiXH3uAmTtviFNN61Idgxt76G7a08uAPV9K8d9dBNQZJH7cH7Qf4/3HY+heH/R2/0g8JnczhfOoerrLhZEpQAEKUIACFKAABShAAQpQgAIUoAAFKEABvRRg3UAvl4VJ6ZkAC+h6tiB5SUepVCIuLi7XQ21sbCDT5XbCuc6IAwpagDfCghV9MuoTxB0+DCiMYNT5BxjJpHdyH3p+EgkG9bCv8nI8KHUZzhbOWN9pPexM7Ao2gRIU7dzuQDy+GQm1SoPQ+zFZXlnLAZVRrbkzhK3bI1evRqBbB4RW6II21tLT53Fpkdj95A8crxmOuy7x2NtjLyYdHIWLsQ8yxP2n80ZUKVW10CQvP4lG18XHxPk61yyLxf1r627uoBPAio5S/HofAp3miR8DYwLReVtnDD/QHE1LN4a9iZt43GlCfRjYmeguH0amAAUoQAEKUIACFKAABShAAQpQgAIUoAAF9E6AdQO9WxImpIcCLKDr4aLkJKXo6GgsXLgQK1euRGBgYE6GZOgTEREBOzsW+PKEV0wG8UZYsAuVGhiI++90AtRqoEobWFTuLU4QkRKMgDggxdwEa31mQClPhaeNJ1Z3XA1LI8uCTaIERnt0PQIHV9xEUlxqplcnk8vQuUkcEmZ9CaWBKU40mIFKlhaoaCIX+1+O9MeFlJM438MIUxpOQV2Hurjw7AI+2PNBhni2xrbY1GUTHMwcCkVS2Eq+ypQ9SFGq4WBlgtNftdHdvGlJwGxHKb5rA2DY/vS56qytg15HvVEd7vCx8xWP27xbAZZNnHWXDyNTgAIUoAAFKEABClCAAhSgAAUoQAEKUIACeifAuoHeLQkT0kMBFtD1cFGyS+nSpUvw9fWFUETPT2MBPT96xWMsb4QFv04hkycjetNmMbBh1+9hLLMRP58M98dzRVNcdz+Co87S+Zqla+LP9n/CxIBP+Wa3EskJafBbcwsPLj7PtKtN9G3UvrwINyu/j1DHRmhvYwAjGaDWqPHv419g2qYqPhw6XWvsyIMjEfA0IEO88tbl8Xfnv2FqIO0g8GYTit1nAyNx9mEkHKxN0L++9MR2XtuAP07h+L1wcfixL1vBxdYsr6GyH7fQG4gKBAxNga9fbZH/3s734HA0BjXCvNDRqacYx6i8FRw+8sk+JntQgAIUoAAFKEABClCAAhSgAAUoQAEKUIACJUaAdYMSs5S8EB0KsICuQ1xdhBaeNq9Vq1amxXN3d3d4eOT8/bo7duyApSWfjtXFOulLTN4IC34llBERuNeqNTQpKZA7esGs4ThxkgRlDA5FCoXLatja4EeEKh6Lx1u7tcZC34UFn0gJjbhu+04826+AodI4wxV6BO1BoHtHOBrKUN9C2r79ccJtnI3dj5HLVsPIVLsgLmxdPnT/UDxLfJYhVguXFvil9S9axw/eDMMSv3u48Cgq/Xg9Dzv8M6JxvrQXHLwD4Y/Q5vephe61dPjU998DgZv/SvmOOQ+Uqih+nHJ8Ci6c2IJ2V7qhvUNDmBtYi8ddZjSBzEiyZKMABShAAQpQgAIUoAAFKEABClCAAhSgAAVKvgDrBiV/jXmF+RdgAT3/hoUaYfDgwVi1alX6nIMGDcK0adNyVTgv1IQ5WZEK8EaoG/7nCxYifNkyMbhR129gJJMKolGpz3AqwQJm5c0w33kcUlQp4nEW0bNfB2HL9W9Pf4ubkTdhkWKLgee1nyaXImgASMVzoYgutKOh/8CtfV006zco00nuRN1Bv1390tfi9U6Dqg7CF/W+SD+0+cITfL7xklYcYwM5bs96J/sLyKKH8PS58BS60AY0cMfs7jXyFS/LwUd/BA7Pkrr0XglU6y5+XHVjFRad+BHjd7WHk5MrPK2kd7GX/qAaTKuW0l0+jEwBClCAAhSgAAUoQAEKUIACFKAABShAAQrolQDrBnq1HExGTwVYQNfThXlbWjY2NoiJiRFPr1ixAkJBnY0CbxPgjVA33w11UhLutfSFKiYGckt7GLX5BgYaQ3GyBFUSTsUbwa4nMCPsCyQrk8XjPvY+WNZ6GSyMLHSTVDGNmpCWgMnHJ+NA0AGtK+gUMRhut6Ui7+tNeO15O2sD8VCiMg67Q37Hx0tXwcxKeqI6s3bkyRGMPjQaGrEAr91mNpmJ7hWlIvOD5/FoNc8/Q58dY5qhhvPb42dHL2wJL7wHXXgfemUHS+wb1yK7IXk/f2cvsK6PNL7ZeKD1VPHjyeCTGH5gOH5YbY8o1xpo7iht425R3wm2PTzzPh9HUoACFKAABShAAQpQgAIUoAAFKEABClCAAsVKgHWDYrVcTLaIBFhALyL4vEyrUqlgYCAVjry9vSG8C52NAlkJ8Eaou+9H5Nq1CJs1W5zAoE0nKE2aw8JAeh96ilqNK3JDeI6zxgi/jxGTIv3oxcPaA8vbLYeDmYPuEismkZ8nPccfV//ApjubtJ4OdzJ3wrg641BzWQD2PKuPVCPtwnV1MznKG8vFq7wefRyJMedQx8A826t+ZByPJa63cdVDenL9ZZPL5OJ76us61BUPVZ+6F/EpSq0+s7rVwPsN3bOdI6sOXRYfw5Un0VLe0zvA3Fj6v7zAW2ww8FMVKaxnW2DAJvGj4O270Rcf71FDo6mPLh4DoZAZQm0ih/u0pgWeBgNSgAIUoAAFKEABClCAAhSgAAUoQAEKUIAC+inAuoF+rguz0i8BFtD1az2yzCY5ORmmL97xO3XqVHHrdjYKZCXAG6Fuvx/32rRF2pMn4iTRo0fD/IE9bI2k4rhSA8RUK41S3S0xbP8wBMcHi8dLm5bGyvYrxWL6f7GFJYbh1yu/YuvdrUhTp6UTmBqYYlj1YRjk1hPPxn6BxNOnEWZfD9ervNplw9lIhjrmr97XvfPxr2hw9QpMU7UL3lm5zu4jx6Xy2kV0c0NzbOi0AeWsy2Hg8tMIuPtcK0SvOq6Y29s7X8s1c+cNLD/2QIzx5+D6aOVln694WQ7+zg1IjgEsHID/Se9eF1rj9Y1R82IMWl6rBo+KHeBsJr0f3XFsHRg6Zv8jBN0lzMgUoAAFKEABClCAAhSgAAUoQAEKUIACFKBAYQmwblBY0pynOAuwgF7MVk8mkwo/LKAXs4UronR5I9QtfOzuPXg6frw4iamPD46ULYVqqgZwMJWeVhY2DLfoWhGoZSJun3078rZ4XNjGXdjOXdjWXV9bSEIIDgYdxMmQk0hSJsFAZgDhaW2FXAGFTPHqb5lCPG4gl86/2e/1c2EJYdh+f7vWJZsYmGCA1wAMrDoQlo8j8XjkKKQ9fSr2USmMEND8J6jVMlgpZGhmKcwtDT8fcRDxjwNQJzA0V4TRdkYY/rEqwxhPW09s7bIV8/bfxs+H72qd97S3xIHx+dt2fe+1UIxYe06MO8q3Iia098pV3rnqvLor8ODFVvQTHwEm0lP8wg857tw9jR+WGyK0difULd1OPG7W0hWlOpTL1RTsTAEKUIACFKAABShAAQpQgAIUoAAFKEABChRPAdYNiue6MevCFWABvXC98z2bh4cHgoKC0KJFC/j7Z3xXb74nYIASJcAboe6X82Gv3ki+dk2cKMazPI6ZydCgTCd4WFRLn7zM8JpQuRlizOExOBN6Jv14c5fmaOTUCM2cm+nFE+nXI67D77Ef/B/741bkLZ3iWRpZor9XfwyqNghWRlaIO3QIwV9MgDoxUZxXbmaGwD4/4t4DwFAGtLBSwEwuVc8D46/j9PNdaHrnCayTUnKd5+K+Ghwpl3EL9bkt5sIwqRaGrTqbIeatmR1hYvjq6ffcThqdmAafGfvEYfXL2WHjx41zGyLn/fdPAU4skvq/vwWo2Fr8+N2Z77D25losXqbCLY/a6OT+sXg81coYFb5qkPP47EkBClCAAhSgAAUoQAEKUIACFKAABShAAQoUWwHWDYrt0jHxQhRgAb0QsQtiqgULFmDcuHFiqKioKNjYSO9cZqNAZgK8Eer+eyEUz4M+GJRe+L3o7oBgGwt427WAl7VUlBQ2Kn9c3g5la5XB8phF2PlU+ylsoY+rpatYSG/n0S79fdy6zx44Hnwchx4dEovmzxKf6XxKG2MbDK42GP28+kHYOl1o4Yt/wfPFi9PnNnR2RtyIH3HiYJR4rJGlAmUMpOJ5VGoYDgX/BbdnEagaHJ6rfM3KpMKpfjRC7IBezo5IerGjhxCkp2dPjK41Ggq1NWrP3J8h7oaPGqFh+VK5mu/Nzr5z/fAwPAEGchluzXpH/Fsn7cpGYMtwKXSb6UDTseLHLXe34JsT32DkbjWsYl3gU+Vj2BiVEc85T20MuamO3suuk4tkUApQgAIUoAAFKEABClCAAhSgAAUoQAEKUCAvAqwb5EWNY/5rAiygF8MV9/HxweXLl9GtWzds3bq1GF4BUy4sAd4IC0c6NSgIT8eORfLNW0gxUMC/ihtUcgV8nfqijImrmESsSoOjsSqoASgcU3HX/hz2WWzINMFO5TthYr2JsDWxLfALiE2NFbdmP/r0KI49PYZkZXKmc9ib2aOdezs0LtsYwvvJC6pVL109PZ46IQFhs+cgesuW9PBmDRog7v0pOLIpSDzmZaJGJVMj8XOqOhn7g1ehuldFeNlIhd/smioiErG7dsL+iwmwSV4L3PcThyyytcZvNlbwTVXj89474GFTIT1U0+8P40mU9CT8yzaxYxWMaPGqT3bzZnZ+wqbL2HjusXhq88gmqONe8OsrBn92E1jSUEqheg+g1wrx45XwK+i/qz+aX9Og23FzwLs3qrz4kYeqoTM8uuXv+vJiwjEUoAAFKEABClCAAhSgAAUoQAEKUIACFKBA4QqwblC43pyteAqwgF4M1+3SpUsYPHhwehF9/vz5ELZ2Z6PAmwK8Bb70gQAAIABJREFUERbud0IoBkeuWYOHpa1xw7k0jOQmaO8yDGYK6UnrJ6kaXEh49f7tik3tEF73OvYH7cf5sPNayQrvSR/jMwYDqgzI9UXEp8ZD2I79afxThCaE4kn8E4QlhkGlVuFBzANEJkdmGlMobrdwaYGWri1Rxa5KrufNzYB4f3+EfDMVymevnnq3G/QBnjUaiKPr74ih7BVxaGglFZk10CAgfDMajRqI8rXr5WYqqKKjoRB267i9G1jfTxybIDwFbmSEOskpQO+VQLXu6TFHr7uAnVeCteboWN0JS9+vk6t53+z8z7nH+GLTZfHwpHeq4OPmOipYa9TALHtAlQaU9gRGS+9eF34sUfevuigdC8z/TYYrtZuilZPkEWliCO9pjfJ1fRxMAQpQgAIUoAAFKEABClCAAhSgAAUoQAEK6L8A6wb6v0bMsOgFWEAv+jXIVQYrV64U34EeHR2N/7N339FRFW0YwJ/dTQ/pIQkECAFpoST0TkITpAiCIOqHgIogShOwoEgTUUTBXkCpNhSpCiotFKVI7xAgobf0Xjb7nbmXLFk2IVuTXfLMOTls7p3y3t9E7x/vzozYzr2gREVFQfwYU1599VW4ulpuZakxY7Nu6QjwRVg6zoVHSdu6FVdfex3bKnkhxcUJXk4V8XDwM1BCPj/7pFqBsyliU3e5NOgQjMin6yAxO1FaGb7k+BLEpsRq79f1rYtpradBJLfvV04mnJRWlG+/vB0Hbx40+MHbBbeDOIu9S7UuEKvOrV1EMvv6zHeQ8vvv2qEc/PwQOHkyLrg0xM4VZ6XrLuoL6ORXHQ4KR9ktcy8ixj+GgOpmJJ1FYnl+AyD5iu5jhrQBhm3QXlu44zze+f2ETp1KXq749w35LHFTi9i+XWzjLkrXsEAseMa4LwIYNe6CjsCVA3KTN68DjvL/6weuH4gT8Sfw1edqHK9UDV3rTISj0hm5Gg18JzSHd4CbUcOwMgUoQAEKUIACFKAABShAAQpQgAIUoAAFKGBfAswb2Nd8MdqyEWACvWzcTR5VJMmjo6NNbl+4YXx8PHx9fS3SFzuxTQG+CMtmXvJu3cKhl0dhR3461EolQiqEoVXFXlIwCpUCmm6h2PDrOeRmy6vRw9pWRsdn6mqDXXB0AT4+8LFO8H0f6ovK7pX1Huha+jVEX44udlV54Qbi/HFx1nqoVyg6V+ts8e3ZS9IWSfPr78yCOlE+21wUr759EPTmmzj8byL+WRkjX8w9jSifIHg6ymeO39JcRu3XuqGC7/3PIM/LUcPBSf6iQrFl18fA32/r335pD1BRnoP/4hLw+Jf/6NU5MOVh+LrL28mbWiJm/ImkjFz4uDnh4NsPm9pNye3WjQH2L5HrPb8JqCIn6788/CU+P/Q5Xl6fj4oJfggKG4xq7vJz36jjj2bDwkrumzUoQAEKUIACFKAABShAAQpQgAIUoAAFKEABuxVg3sBup46Bl6IAE+iliG2JoZhAt4Ri+emDL8KyneuYLz7DH1v+QI5KiSZ+XVDLs4kUkNJNBdXj9bD2q6PaJHqdVkHoMjQMUMgxX027ill7ZknJcWOLj7OPtKq8UcVGqOJRBUFuQahZ6IxvY/szt37OhQu4/fU3SF69WtuVQ2AgKs96B+7t2uHgXxe1yXN1zik0r+CEKu61pbpZqgyEvN4BTh7Fr4wWX0T4/fMjUKoU6DU6HErlHcSiAs9MAt4P0b/TYjjQY648Zq4aYW9vRL5Go1NPrBgXK8fNKS8u348Nx65JXWyeEIWaFSuY013xbfctBH6fIN/v+RHQ/Dnpo1h9LlahRx3RYOB2F9xs1AUtK/aU7p3LA9q/1w4qB6V1YmKvFKAABShAAQpQgAIUoAAFKEABClCAAhSgQJkLMG9Q5lPAAOxAgAl0O5ikwiF+//330hbuliivvPIKXFxcLNEV+7BRAb4Iy35i4k+dxIoZk5GhzkPnyk/Dz1leRa50yYLy6eZY+8kRiJXTotRuEYiuz9XXCXrzxc14b+97ECvNiytKhRIN/RuifXB7tK/SHmF+YVAUZOLLkCA7Jga3PvkUqX/9pROF9+P9EfjGG1C6u+Pw5kvabdvVuWdQ0/E2Gvl0kOrnK/MR/EpLOPgXf9REVnou1s47hFuXUqU2NZtURLcXGkChuE8Sfe0Y4MCd1dkAUi65wsHXG24fnNLG2fOTHTh+NVkn7pc71cLEh+uYJfrdzguYsf641Md7/RthUPNqZvVXbONLe4Fvu8q3mw4Fet/d0aDTL52AqzfxydcabAuvhz4hY6RqyWoNHPvXgfgyBwsFKEABClCAAhSgAAUoQAEKUIACFKAABSjwYAowb/BgziufyrICTKBb1pO9UcCmBPgitI3pyEhJxorJE5CWkIqHg4fAVSWvOtYk/gcMeRQbfriMvNx86VqtZoF4eLhuEj09N11aOVxcqeNbB55OnrbxsACyz5zB7S++RMrGjToxuTVvjopjxsCteTPp+tZlp3Bi51Xpszr3HHzzDyMyaKC2jf+Q+nCtV/y27WmJWVj90UEk38zUGadum0roPKRe8R5XDwLfRCE/V4Hr/3kjOc4VFSpnoeriH4FqraR2b6w6gBXHoqFOr6Xtp32tilj2XEuznI9eSUbvT3dIffRvWgUfDogwq79iG+dmArPuJMKDmwLDt2irztg9AytOr8A3n6pxOrAyGtcerv1ix2Ffd/R6tal1YmKvFKAABShAAQpQgAIUoAAFKEABClCAAhSgQJkLMG9Q5lPAAOxAgAl0O5gkhkgBUwX4IjRVzvLtcrOysHruO0g/ewuRgQPgoJTP0s49/xfyerXHlr3OUN9Jot97Jrrloym5x8yDB5G+dy/St+9Axv79JTe4Tw2XenVRcdx4VIiUV5Znpubgjy+P4vo5eYW3OjcGDtlb0S14GJyU8q4Ynp1D4NW1iK3WC43z3++x2LP2fJEjN30kBK361iw2qtSx9XF9ey7yMu+emV7zjc5weOYTrIlZgw/2zUdKThLSz02EJtdH6qeCswOOTe9uloXYFr7elA3IzstHiJ8boid1Mqu/+zb+tCkQHwOoHIG3bgIKeWv27Ze3Y9TmURizNh+VbnnDoV4vNPBpJ907nJGPXp9EWS8m9kwBClCAAhSgAAUoQAEKUIACFKAABShAAQqUqQDzBmXKz8HtRIAJdDuZKIZJAVME+CI0Rc26bX7/dC5u/3cOkUEDoFI4SINlH/kJGY1qYVdKBPLV8rnbQTW88OjYCDi63E3wWiOynPPnkX3hAvJu3oQ6IVFKmmfs2WORoZyqVUPFsWPh2bOHtj+x1frvnx1BelK2dC0/Lw656avxcOVn4OVUUbrm8pAPKj7XUHse/P2C+WvhcZzdd6PIKu0G1kJ456p69/Li4xETFQlNrrx1fkHJrAdMH1ob55LOaa/lJTdB1tW7q+K3TuyIUH93s3wGf7sHO87ekvrYMiEKNax1DvovQ4Hjq+RYX9oDVKwrfczNz0XrH1uj7f5MPLnVEccbNpP8Rbmeq8FDE5vBp5J5z2gWEBtTgAIUoAAFKEABClCAAhSgAAUoQAEKUIACVhNg3sBqtOz4ARJgAv0Bmkw+CgXuFeCL0Db/JkQSPfnAJbQP7K8NMPvgUiS7KnCg2tPIyZa3c/et7I4+4xvDzVNerZ534wbyEhKhTkqCOiEeeQkJyE9OgQZy0t2gkqdGTmyslDTPPn26xCbinHKxgrxg9XKJDUQFhUJKmvs88YRO9Zj9N7Fp0QntSntHp2xkpy1FhHsHVK8gb1vv4OuCwNFNoHSVv1xQUtHka6TV7LFHbhdZVWzlLrZ0v7dcf200Etds0rmcrwReGK1Csptu7fQzU6FRy+ewz3+iMfo2Di4prPve/3bnecxcL2/JP6VXGJ5rV8Os/optvHMesGmafLv/QqDhAG3VMVvG4MSRLfj0KzX+ahCKHqGj4aJyR7YGUDxRFzWbBFgnJvZKAQpQgAIUoAAFKEABClCAAhSgAAUoQAEKlKkA8wZlys/B7USACXQ7mSiGSQFTBPgiNEXN+m2y0tPw3bgR8MkLQNvAvlBAAWg0yNr7FZKTr+NQo9HIdvaWAnHJTkTEkU/hllH0KmtLR6vy9IBbixZwa9oMbi2aw6W+7nnsxo6Xk5mHi8cTcOlEAk7sks87F8U70A0KrIH7NUc08esiXVM4KhH4UmM4Bhm3+lmdl491Hx/GlTOJeuEpFAp0e6EBajaRV7cXlNxLlxDz8MO497sHq1sr8H2UvNV5QfFKH4SmPj3RINgTXcOCzF6BfjEhAx3myGeSt6npjx+Gy+euW7zEbAKW3/mSRtuxQNcZ2iFWnV2FKf9Mkc5Bj/ULRK26wxDkGirdv9UyGE0eK377e4vHyQ4pQAEKUIACFKAABShAAQpQgAIUoAAFKECBUhNg3qDUqDmQHQswgW7Hk8fQKVCSAF+EJQmV3f0T27fgj88/klZet6zYUw5Ek4/Mfz5BZvJVHGz0MtLdK0uXHfPSEX70C3imxFo0YOeHasK55kNwEv/WqAnp9zp1zB5DbNN+8Vg84o7G49qdc84LdxrSwA9+lc/g1Jq/0bny0/IXCAD4/y8Mrg38TRo/L0eNVR8exM3YFL32SqUCvUaHo2qYr869K4M6I+XQ3aS+uJntBDw7VoWcQgvgG/o3xI89fzQpruIadZy7FRdup0OlVEjnqrs6WmGr/rQbwNzacgg1OwKDV2vDScxORIefOmDsGjWqXfcAGvVHPW85kX+pkgfajG1s0edlZxSgAAUoQAEKUIACFKAABShAAQpQgAIUoIBtCDBvYBvzwChsW4AJdNueH0ZHAbME+CI0i8/qjVfMfBMXjx1GLc8m2lXY0KiRH78BeTkJ2OvcGQnKQG0ctR1i4ODmBD8fBYKqOMHF3xsqXx8olLorpksKXOXnB+eaRa8wTrqZgduX0qRE9I0LKbh1MRW52bpnhZfU//3uR3SthppNNPj1rTfRLfhZuKjk/dI92gXDu5d5q56zM/Lw2wf7kXA1XS8ElaMSfcc3RlBNL+297K0/4fyL0/XqLumsxPoWclK/oKzruw6hXvIKbUsUsYW72MpdlC+ebooeDfW3mbfEOJhbC0i7Cbh4Aa9f1Onyqd+fQtDfhzF4sxJnmj+MNgF9pPsXHR3QdmYbiwzPTihAAQpQgAIUoAAFKEABClCAAhSgAAUoQAHbEmDewLbmg9HYpgAT6LY5L4yKAhYR4IvQIoxW6yTpxjUsHDNc6r+RXyTqebaUPoutzANGRsApuAI2fn0U5w7cKjKGilU9UKmWF5zdHM2OMT0xG2f330BuluWS5SIoF3dHhDT0g1h1LlaAqxzUWDppLJqqOsLPWV5h7xzqhYDhjQClbtLalIfKSMnByvf3I+V2pl5zJ1cHDJrSAh5+LvI9jQZxHesi47ruFxASPIBRo1RQF7r8XIPnML7peFNCKrLNP+du46kFu6V7jzetirkDwi3Wt05HYgt3sZW7KK+cBDxlc1EWHF2AX//+GPO/UWNfo3B0rDFKun4tR40WH3W0TjzslQIUoAAFKEABClCAAhSgAAUoQAEKUIACFChTAeYNypSfg9uJABPodjJRDJMCpgjwRWiKWum22f3bz9j58zJp0E51/oeKOXKCU+nigIBREXAMcMO/v53D+YO3IFaHl3Zx9XCEjziT3IjctkqlRKWHvFCtgR8Cq3vqhLzh84/gclyFhzzlLcJVnk4IGtcMSrdCe6ab+ZBpiVlYMes/ZKbm6PUk4un3WlOIbd1FSfvgaVz69oBevU8eVWJH/bsPHeAWgM0DNmu3mzczRKjzNWgwdSMyc9XwdXfC/rcehsIIY4PH3zQN2DlPrv7UCqB2N23Ts4ln8djax7BovhoxFQPQuvHbUCkckaHOQ+DEVtI59SwUoAAFKEABClCAAhSgAAUoQAEKUIACFKDAgyXAvMGDNZ98GusIMIFuHVf2SgGbEOCL0CamocQgFr3yIuKvXJLqPR71OlRx+dJnpbsjAl9qDAdfecW0WF196WQCLp28gcvHY5By+yo0+SnQlDiCbgWl0gMqxzpiqbvODZcKjggI8URAdQ/53xAPuHs7G9l78dVP/bMdR79dj1YVe8mVlArp+cRKe0sXsY272M5dbOt+bxHbyLd9/CH5cswWnHtyBHJSdRP4cQEKTHxOd2X6N12/QZvKltvafNT3+/HH0WtSGGteaofwqt6WZgCO/Qb8Okzut9MUoMNEnTE6/dIJg7+/jkq3PBDQfCwqulSR7uc8Vhs1WwZZPh72SAEKUIACFKAABShAAQpQgAIUoAAFKEABCpSpAPMGZcrPwe1EgAl0O5kohkkBUwT4IjRFrfTbXD1zCj9MkRObnn4VEVVtEFyTXKXf1U5q3Kh7Exm5Kbh9+SLiL19EWkK8RYKs06oDwtp3QvXwJhBnhN9bcrOypDHzcnKgVCmhVCqhUKmkf5VKlXT2ulJ151+93+/ec3R2QdL1a1jz1kxE+Q2AUqGShvJ9vDbcm1kvSXsjNgVrPjpY5BnuvUaHS9vKi5I0/1Vc+2qd3vPPHKTEkdC7y8J7hPbAnA5zLGIvOvl1/yVM/OWw1N+YzrXwStc6Futb29Hts8BnzeRfw/oAA5fqjDF772zEL1+OATsckdZ6CGp7NpXuJzYMQKOn61o+HvZIAQpQgAIUoAAFKEABClCAAhSgAAUoQAEKlKkA8wZlys/B7USACXQ7mSiGSQFTBPgiNEWtbNr8veBzHN60QRpcoVAiMnAAAl1DpN9TcxOx6eoy5ORnWSU4d28f1G0bCZ+gyki8fhXxl+KkFfGp8bctNp6T0gXdqzwLV5W82rxCi0rw6VfLYv0X19HZfTfw18Ljered3Rzw1PRWcPN0gkatRkyHSOTF634x4XCoAu8MuvvFAmeVM3YO2glXB/nLDeaWhPQcNH3nL3EUOxoEe2H96Pbmdll0+1lBQG4m4BsKjDmkU+ffa/9i5vfP48OF+TjZpg+aB/SQ7t/0c0PTSXcS79aJir1SgAIUoAAFKEABClCAAhSgAAUoQAEKUIACZSDAvEEZoHNIuxNgAt3upowBU8BwAb4IDbcq65rZ6elY9sY4JN2Qt/RWKRwQFTQQ/ne21E7KuYnN136AysUR/lVD4BtcBX7B1eBXpSocnJwMDl+sXj+xYysuHNpvcBtTKjoqneHnXAk+zkHSv15OFVHBQd6i3KGyGyqNKb3k7JYlJ3HyH9m1cGneKxQteodKl+IXLMTNDz/UqyO2cRfbuReUx0NegSqtFbrVD0KLUF9TaHTa9Pl8Jw5fSpKuHZjysHQeusXLt12BS3vlbt+8Djje/QJAviYfLX5ogc8/TMfF0MZoVWukVO2mMh9N342yeCjskAIUoAAFKEABClCAAhSgAAUoQAEKUIACFChbAeYNytafo9uHABPo9jFPjJICJgnwRWgSW5k1ElulX4s5AxScap6rAf5MBRLUOjGJM8Oda3jDOdRL+lG66p7fbcgDZCQn4fj2LTi5Mxo3Y8/pNfF090etoGYIRFV45PsY0qW2Tq4iB46aYhLBzgpUntACKk/Lna1eUnB5OWr8PHMfkm5mSFXFdvXiDPSGUfJ536Lkp6fjTNt20GTprvLf3kCBT3vfXYWuzqiOzLiRGN+1NsZ2rl3S0CXe/2TzWXz092mp3ux+jfBki2oltjG6wu+vAPu+lZs9uxGo1lqniwnRExA+dwM803wQ0WKm9OWNVHU26r3fBQrl3S8PGD0uG1CAAhSgAAUoQAEKUIACFKAABShAAQpQgAI2J8C8gc1NCQOyQQEm0G1wUhgSBSwlwBehpSTLrp/8jDzc/Powcm+kWywIlYcTRBLeqaqH9JOqSMa5o3vhonCDb14gHK8rkXdFTjZbqihdHOAYXAHePWvAqbK8jXtploSr6Vjx7j54VXRFt+EN4FvZXW/4G++9h4TFS3Suq5XAqFEqJHjcvZwR8yo616qHBc80N/sRjl1JRq9Pd0j9dA0LwoJnrLAyf/9iYN1YOdYeHwAtXtCJe/359dj9wWvost8VPm0nwde5knS/wstN4FOl9OfKbFR2QAEKUIACFKAABShAAQpQgAIUoAAFKEABChQrwLwB/zgoULIAE+glG9l1jYsXL+LSpUvSM1SrVg1Vq1a16+dh8MYJ8EVonJet1tbkqJF5Ih5ZMUnIjktG3q1Mi4cqVrHnZ+ZZpF/HSu5wDvGCY4AbHAPd4BDgBpG0L+ty9WwSKteSt5EvquTduIGYTp2lM9ELl/UtFFjS+e4q9JzbneGV1Qv73uxqkUdqMvMviPPQXR1VODKtGxxVd8eyyABXDgALOspdNR4M9PlMp9uUnBQ8P6c13vxJgaTIEajhES7dz+tSHaFdrLAi3iIPxU4oQAEKUIACFKAABShAAQpQgAIUoAAFKEABUwSYNzBFjW3KmwAT6HY247GxsViyRF4hGRISgqFDhxb5BIcOHcJjjz0GUb9wqV69OlatWoWIiAg7e3KGa4oAX4SmqNl+G3VaLrIvJCH7fLLRK9M1eRrkXkuDJjf/vg/qGOgOtyYBcG8SaBPJ79KalauTXkXyunU6w2U6ASNGqyD+FUWT54n0s29gx6udUdXXzezQ3vjtCH7ce1HqZ+mzLdGhdkWz+9TpQJ0LvBMAaPKBSuHAiO16/b/0x3C8NGEnzrV5HBEV5S8GpNTwRv0XGlk2FvZGAQpQgAIUoAAFKEABClCAAhSgAAUoQAEKlKkA8wZlys/B7USACXQ7maiCMOfPn4/x48dLvy5atKjIBHpSUhJCQ0Mh/i2qeHt74+DBgxDJdJYHW4Avwgd7fk1+Og2QezMDOZdTtT+519Ihtll3i6goJc0dy2CbdZOfx4INs2NicL5Xb50eN4cr8FOkEkmFdn3PjHsBc3v3x2ONg80e/e8T1zF86X9SP0PaVMf0RxuY3adeB5+3BG6dEgfAA2/dBBS6q9wXH1+Mii/NQZ5/azR5aIjU/LarGo2n3lm5bvmI2CMFKEABClCAAhSgAAUoQAEKUIACFKAABShQBgLMG5QBOoe0OwEm0O1syqKiohAdHS1FnZiYCJEMv7eMGzcOH3/8sfayWKkukuUF7cQN0c/WrVvt7OkZrrECfBEaK8b65Vrg1mlg5XO4+NNV5KQ5wPehdHjVyEDHRmFIyE7WocmJj8LAGiPwTt+GZpNl5qrRaNqfyFXnI8jTBbsndzG7T70OVj4PHP1FvvziP0BgfZ0qJxNOYuPo/qh3yR9hbWZCAQVS8jNRf043y8fCHilAAQpQgAIUoAAFKEABClCAAhSgAAUoQIEyE2DeoMzoObAdCTCBbkeTJUIVCfPk5GRERkZi27ZtRUZfUEfcnDp1KqZNmybVE9u6iy3fDx8+LP1+/fp1BAYG2pkAwzVGgC9CY7RYt9wLZKfh0ow+qKQ+AAeXu1vcz2vcE98mHYEmzwN5KRHITW6M/KzKqFvJExvHdrAI2zPf7cH2M7ekvv5+JRK1Ajws0q+2k38+Af6aIv/62FdA+JN6/b8yuRkGbsyDR8ep8HT0Q74mH1Xf6QClo4XPZLfsk7E3ClCAAhSgAAUoQAEKUIACFKAABShAAQpQwAgB5g2MwGLVcivABLqdTb1CoZAiHjt2LMR27veW1atXS2efiyJWnt97BvrixYsxbNgw6f7KlSvRr18/OxNguMYI8EVojBbrlmeBG7Ep2LL4JBKvp+FJ/9Hwcbii5bgS3Ai/R7yJd1fm6RApFQocndYN7s4OZtMt+ScWU9cek/p5/ZF6GBlZ0+w+dTo4vw1Y2ke+1PoloNu7ev1P/XUknpiyHYmdx6JahXrSfff/hcG3gb9lY2FvFKAABShAAQpQgAIUoAAFKEABClCAAhSgQJkJMG9QZvQc2I4EmEC3o8nKzc2Fk5OTFHHhleWFH6Hw9u3z5s2D+P3eUpCE/+KLL/Diiy/akQBDNVaAL0JjxVi/vAlkZ+Thn99icGLnVUAjP30lp1Po5/eGDkXGmJMIm3NAj2fZcy3RvlZFs9mup2Sh1bubpH5ahPpixYg2Zvep00FWMvBeNflSaHtgyHq9/n8+/TNCB01DYtPBCPNvJ93PjvDFQ4OscCa7ZZ+OvVGAAhSgAAUoQAEKUIACFKAABShAAQpQgAIGCjBvYCAUq5VrASbQ7Wj609PTUaFCBSni4hLohc9IP3jwICIiIvSesCCBPmHCBMydO9eOBBiqsQJ8ERorxvrlTeCvhcdxdt8Nvcfu4j0fdVyj717vPhsP/1sfZ26k6tQd27k2xnetbRG2rh9F4+zNVKiUChx6uxs8XMxf2a4T2Ef1gJSrgIsX8PpFvZhjU2Kx/eke8HXrivDQ/tL9BM8chFvjTHaLiLETClCAAhSgAAUoQAEKUIACFKAABShAAQpQwFgB5g2MFWP98ijABLodzbohK9ALkuPisTSaO8sp73lGkVQX56CXdgJdbCf/8ccfS2e3i/PYC4qIR5zNPmTIEOmMd2uWpKQkLFmyBGIr+3tj6Nu3rxRD9erVDQ5B9BEdHQ2xdb54vsJb5ot+xLMV9GtwpxasyBehBTHZ1QMpkHI7Ez9M3QN13t0zz8WDuihT8EzASDgqMuXnrtYab3jPwY97dRPP7R7yx/LnW1nE5t0/TuKb7eekviy1sl0nsB+eAM5slC+NOwZ4V9WL+93RzdHseBDqtZgk3UtGGhq818Miz8dOKEABClCAAhSgAAUoQAEKUIACFKAABShAgbIXYN6g7OeAEdi+ABPotj9HOhEWJMj79OkjJW0Ll8Lnn0dGRkqJ6qJKWaxAF+e1T58+HSKBXVwRyfNVq1ZBrKK3RhE+4vz3kmJYtGiRlPS+X/n1118xadIkvTPmi2sjkumiX2s9W3Hj8kVojb8k9vmgCezfEIvdq8/rPVa4+3q08/xWvq5QYG23nRizOhaeOelIcXKXLjs7KHFy5iPIzMvAxOiOtb2IAAAgAElEQVSJGBUxCg39G5pEtPLAZUxYIX+56M2eYRjevoZJ/RTbaMs7wPYP5NuDfgDq9tSr+vF3IxD50T9w6T4b7g6eUGvUqP5+R8vGwd4oQAEKUIACFKAABShAAQpQgAIUoAAFKECBMhNg3qDM6DmwHQkwgW5HkyVCFYnYuLg4KerExESdFduFt28vbot3kTz28fGR2pfWGehitbdIXBcuIsEviohHrIYvXIrbet6cqSr85YKCfsLDw7V+YhV54SKS3WJVfHFl0KBB+Pnnn4u8LZ5NrExPTk7Wuy++IFBSct6c57y3LV+EltRkXw+ywA/T9iDxWrreIz7qOx1VneWk9o16r+Pnb0+g68X/8ELnSbjkESBd/3FkQ8w7Ngkn4k+gmkc1/NHvD5Oojl1JRq9Pd0htH29aFXMHhJvUT7GNTqwFVgyWb0e9AUS9rld13cmVqNnvLaR0fQ3BbnICP3B8UzgFyl8YYKEABShAAQpQgAIUoAAFKEABClCAAhSgAAXsW4B5A/ueP0ZfOgJMoJeOs8VGGTdunLQNuihie/Bp06bBy8sLa9asgVjlXVAuXLhQ5FbkYlV6x47yasKlS5di8OA7yRSLRajbUeHxxB2RtBbJ7MLbpIs6Illd8MUAsRJdxG+p7dzFtuqNGzfWrjwXMYikfuHz4UUdkdgunMwvzlA8R0ECXdiLdiJ+0V/hmEWfYn7ElvEFxdLPVtK08UVYkhDvU0AWuH4+GSvf36/HoUA+WjgsR9CpaKRecdHez3RwxvrQNlgZFgGP8F+QlHtNe29C0wkY1kD3S0OGOOeq81HrTTn53qiKN9a+3M6QZobXSYwFPr6TlA9uCgzfotc2PjMeux9pD+faI1DHt7F0X93aE9X7RBg+DmtSgAIUoAAFKEABClCAAhSgAAUoQAEKUIACNivAvIHNTg0DsyEBJtBtaDIMCUWs2BbJ56JWNxe0L2p794J7hRPwYpW0SCZbsxReFR8SEiKtzC4qMS6SzSIBXfBcxa2gNyVWkdwuSGKLhLeIoahzzoWtiKEgkS/OQxeJ9qLKCy+8gMqVK0N4lpToF19sGD9+vLabsWPH6nzZwZRnMrQNX4SGSrEeBYCtS0/hxK6rRVIE3diLsFN3vwxTUCnbUYE/mwBrWimR4iZfdVY546/+f8HP1c9o1o5zt+LC7XQ4qpQ4O8sKZ4+/Xx3ITJTjmnwNcLoTdKFIvx3WCpVzuqFB1c7S1UTfDDR6tbvRz8IGFKAABShAAQpQgAIUoAAFKEABClCAAhSggO0JMG9ge3PCiGxPgAl025uTEiMSK7hFUrioJPr9ktSi48JbwKempqJChQoljmdqBZGoFiu/C0pJ26KL1drinHRRRFJabFFvbim8Zb3oq6TE/L3bzd9vFboxsYnEfMHqdjEHot/SKHwRloYyx3hQBLIz8vDzzL1ITcgq8pE8U2PR6NjXcMpJKfL+mlYK/NxeiVwHoE/NPpjVbpbRNCOW/Yc/j1+X2kVP6oQQP/0Et9GdFm6waiRw+Ef5ysBlQNijet0tnfc8gv7KR71w+RiLREUSGs3Wr2dWHGxMAQpQgAIUoAAFKEABClCAAhSgAAUoQAEKlIkA8wZlws5B7UyACXQ7m7CCcMWKbbGyWSSpxY9I0IrV3vdbEV04OSzO6RZbp1uzFE6Ii5XfIpl9vyKeKTQ0VFvFEueF35sQv/fc+KLiEcn7gi8nzJs3TzI1txS2EH1pNBpzuzSoPV+EBjGxEgW0ArfiUrHu00PITM0tUsUpJ1lKonumxhV5f2eYAh/3UUr3fuz5Ixr6NzRK96O/T+OTzWelNt8MboaH6wcZ1b7EyqfWAz89LVdrNBDot0CvydbdP6HCS1/Dr/NkOCqdkavJQY33u5TYNStQgAIUoAAFKEABClCAAhSgAAUoQAEKUIACti/AvIHtzxEjLHsBJtDLfg4e2AgKb99+v23lCwMUXql9vy3UDUUT55OL8+FFMfRLA6a0KSkeJtBLEuJ9CtiOQHpSNv744ghuxqUWG1Szgx/AMyW2yPuvDVPifJACdXzrYGXvlUY92O9Hr+Gl7+Wz2Cc8XAejO9Uyqn2JldU5wHvVgNxMwNkDeC0OUKp0mqXkpOBUy1ZQRr6NQJfK0j3/cY3gGuRdYvesQAEKUIACFKAABShAAQpQgAIUoAAFKEABCti2ABPotj0/jM42BJhAt415eCCjUCgU2ucqaev0goqFzys3NOF9P7zCCXlDzx63xlbyhc+eN2Q1vqX+IPgitJQk+ylvAurcfGz65j/EHEkr8tEdctPQet9MOObq399dR4EP+8mr0Ge2nYnHHnrMYL6Ym2no8pG8O0ivRpXx2VNNDG5rcMWfBwMn18rVB68GanbUa7qqf0t4BbyAWl5yAj+/vStCejY3eAhWpAAFKEABClCAAhSgAAUoQAEKUIACFKAABWxTgHkD25wXRmVbAkyg29Z8PDDR5ObmwsnJSfs8W7dulbaYL6lYOnltShL/3m3fLbHdeuGz5y2xsr4kx4L7fBEaKsV6FCha4ODMyfjnctHbl1f0zUezo/ORHXNOr/G4F1S44gf4uPhgY7+NcHd0N4g4X6NBnbc2IFedj9qBHvhrfKRB7YyqdGQF8NtwuUnz54GeH+o1XzX1GbjENUGDIDmBn+CfjPCJvY0ahpUpQAEKUIACFKAABShAAQpQgAIUoAAFKEAB2xNg3sD25oQR2Z4AE+i2NydmR5SVlQWVSgVHR0ez+zK1g1u3biEgIEDb3NAEuqWT14UT6IbGIM6G79jx7orM27dvw8/Pz1QK6az68ePHG21h8oCFGvJFaAlF9lGuBXbOw8Xf1+DPxInI0bjpUUS09YHvu0/pXY9uqMBnveRV6EPrD8XEZhMNZuz+8XacupYCpUKBmHd7SP9atGSnAu+HAPlqwCMImHBar/s9G75D4tfnUL9uN+levOImImY/btEw2BkFKEABClCAAhSgAAUoQAEKUIACFKAABShQ+gLMG5S+OUe0PwEm0O1vznQijo2NxZIlSyCSvuLn3uLt7S2t/BbneouVz6VVTE2g35u8Nmf1d0ZGBtzd7676LIsE+qFDh6RkfFJSkkRviW3pT58+jR49ehg0lampqRBzIcqCBQvw/PPPG9SOlShAgTsCSZeA+Q1wObsR1iRM12EJqumFHi82RMLbryNlwwade2olMHqkCre8AAelA9b1XYeqHlUNYh3700GsOXRFqvvn+EjUCfQwqJ1RlZb3A2I2y02GbwGCm+o0z05Pxe7uIxDS5nmoFA7IVKej9gePGDUEK1OAAhSgAAUoQAEKUIACFKAABShAAQpQgAK2J8AEuu3NCSOyPQEm0G1vTgyOqPC52oY0EtuIL1q0yKCt1A3p73517k2gX7hwAWL8ksq9CfTMzEy4uLiU1KzI+yJ57Onpqb1X2gl0kTQXyXORRBdFnH0uvvAgvtRgThEJ9Lp16xrdBRPoRpOxAQVkga/aAteP4WB6X/yTIn8RqUELd7Qf1gJKpQLZMTE430t/e/O/GyvwTXd5FXpklUh83vlzg0S/2BqDOX+ekup+8mRjPBoebFA7oyr9twhYP05u0v4VoPNUveYbe/RAYJ3n4e/sL93zHF0bXsFBRg3DyhSgAAUoQAEKUIACFKAABShAAQpQgAIUoIBtCTCBblvzwWhsU4AJdNucl/tGdW9i1thHEEn0oUOHGtvMqPqWSqCnpaXprCI3JoiyTKAXNUerVq2SdgIwt4gEuljJbkgRX0BISUmRqjKBbogY61CgCIGDy4G0G0Dt7vhzrQbVG/qjTivdRPKlkS8i7Z5dQPJUwKhRKiRWkPv8vsf3CK8YXiLx5pM38NySfVK9lzo+hEndjP/CTImDZCQAH9QANBrAvzbwsjxe4bJpzCA4aB5FTfcq0uW8Ds4I7dGyxK5ZgQIUoAAFKEABClCAAhSgAAUoQAEKUIACFLBdASbQbXduGJntCDCBbjtzYXAkIgm7Zs0abX2xsllcE1u137vKW6x+Fqu6C9cXDQ1djW1wUPdULO9buIsvKIit9QtKaXxpoai54ovQ1L9gtqOAcQJZJ07gQr/+eo3Wt1BgSWd5FXqvGr3wXvv3Suz4cmIG2r2/RarXNSwQC55pXmIbkyp81w24uFtuOu4Y4K27xfzh5Z/gcrQbGvnVlqqkhqQj7EVu426SNRtRgAIUoAAFKEABClCAAhSgAAUoQAEKUMBGBJg3sJGJYBg2LcAEuk1Pj35w925xLs41nz9/fonbgotEukjqHj58WOpUJNrFturWKqYm0FevXo3HHntMG5Y5Z6CLThQKhbYvQ780cK/x7du34efnZzCVrSTPRcB8ERo8baxIAbMFLg4dhvTddxLSd3rLcQBeGK1C+p2TKKIHRsPPteT/n4S9vQEZOWpU83XD9lc7mR1bkR388ynw11vyrS7TgXZ3tnS/Uzn30iX88epPaBIirzpPcIpH+Iy7/3+2TlDslQIUoAAFKEABClCAAhSgAAUoQAEKUIACFLCmAPMG1tRl3w+KABPodjaThVefT506FdOmTTP4CcS24hEREYiLi5PaiKR6eHjJ2wkbPEChihkZGTpbrxuavBbPM336dG1PlkygG+p1bxI/JycHjo6OBjHYUvJcBMwXoUHTxkoUMEvgyOUkHLuagoTtO9F54UxtX1f8FFjdWoHtDRTIv/NdnpcjXsbI8JEljtf38504dClJqnd2Vg84quRV7BYtSZeA+Q3kLqs0A57frNf92l7jEF6/L5QKJdLzU1F3Tk+LhsDOKEABClCAAhSgAAUoQAEKUIACFKAABShAgdIVYN6gdL05mn0KMIFuZ/Pm7e2N5ORkhISEIDY21ujoCyeHly5disGDBxvdh6ENCq/+njdvHsaN013dWFQ/os7HH38s3RLnfIvV4OYU8YWBglX3hibQCyfxxfb44osHhhRbS56LmPkiNGTmWIcCpgm8veYYlv6r+//hH/Z9CWVAPfj0eBjzgn7Dzqs7dToXq8+3DNgClUJ130FfW3kEP++7KNVZ83I7hFfxNi3Iklp91Ra4fkyuNeE04KF7tvsfQ19CFd/O8HHyl6pUmdkOCkcrJPNLipP3KUABClCAAhSgAAUoQAEKUIACFKAABShAAYsIMG9gEUZ28oALMIFuZxNckJQeO3astHW7KaWgjzlz5mDSpEmmdGFQG3Eme3R0tFRXbDW/ePHiEtsVTngb2uZ+nRZesW9oQt6UNraYPBcufBGW+CfHChQwWWD+pjMQP6J4KdKRrHHHE3BCtSQHODk7IPQ5YNzBUXr9L+6+GM0Cm9133O92XsCM9celOnMeD8fAZrrnk5sc9L0No98Htr4rX+35EdD8OZ0a+96fiszLDyHUPUS67jagCvya1rDY8OyIAhSgAAUoQAEKUIACFKAABShAAQpQgAIUKF0B5g1K15uj2acAE+h2NG/p6emoUKGCFLGhq6mLeryCBPqECRMwd+5cqwkUXk1uyJnrYqW3j4+PNp5FixZJ57abU0TSftiwYdouEhMTSzwvvmCVv2hkyMp5W02ei/j5IjTnr4dtKXB/gR1nb2Hkt9F4w/FHPKI8iA/jP0dwrrO2kae/C75vOAuXs+NQwakC+tbsiyfrPokQTzkZfb+yK+Y2nl4on6f+XLsamNIrrKQmpt2/cRz4so3ctmYnYPAqnX7iozdj94/n0Mi7rnQ9L1yF0CfbmjYWW1GAAhSgAAUoQAEKUIACFKAABShAAQpQgAJlLsC8QZlPAQOwAwEm0O1gkgqHaMkV6OYk4Q1hE2esN27cWFt11apVEKu7iytiRf348eO1tw1JdpcUh9jmPjQ0VFutpKT8veefHzx4UDo3vrhyb/LcEqvmS3omY+7zRWiMFutSwDiBzEO/IXXVeAQokvBb/Gxcy5GTzIWLS7V8eA5IxKM1H4Wz6m5yvaSRbqdlo9k7f0vV2teqiGXPtSypien3xTno4jx0pQp4LQ5w9tD2lZ+aitUvfY3mlVtI15K9U9HgdZ6Dbjo2W1KAAhSgAAUoQAEKUIACFKAABShAAQpQoGwFmDcoW3+Obh8CTKDbxzxpoyxIoBuyoruoRxNninfs2FG6Ze0z0MUYhbdxF4lokZAuqojV5yLRXXDeeEmJ6BEjRuh08/XXXxc7k4WT3GJ1+YULF4pdhV54C/mStny39eS5AOGL0M7+A2e49iPw91Rg191jNG7nhuLX+Peh1jjqPUNYu8roOFg/uV7Sw0bM+BNJGbkI8HDG3je7llTd9Pt/vw3s+lhu338h0HCATl+/DngNLWr2gAIKpCpSEDa7l+ljsSUFKEABClCAAhSgAAUoQAEKUIACFKAABShQpgLMG5QpPwe3EwEm0O1kogrCLHw+tyHbi9/7eIUTxLt27UKbNne27rWSQ+GEvRhCJJ1F3CKRXVBE0lwk9cWKdVG8vLykz+JLAsWVws/RoUMH7VnrRdW/dxW6aLt161a9GMRW72IFekERdcQXAIoqM2bMkLbRLyiiT2POpG/Xrh1UKpWV1O92yxeh1Yk5QHkVKLz1+R2Dc1ltsDFxUpEiHZ6sjYZRVYzSGvTNv9h9Pl5qc+jtbvB200/OG9VhcZUv7wMWdpHv1u8LDFiiU/PPFyajikcLeDr6QgMNqs7qAIVKYZGh2QkFKEABClCAAhSgAAUoQAEKUIACFKAABShQugLMG5SuN0ezTwEm0O1s3u4903vatGk6idziHkckkUWCWCS0RQkJCYG4Vhql8FnoYjyRPBdfBBAJcpEoL5y0FvdL2mZd1DEmgS7q3+smrokYRD8iBuFSsPrdkBgGDRqEn3/+2WS+lJQUeHjc3SbZ5I5KaMgXobVk2S8FAGydBUTP0aHYl/YE9qYO0uNxdFbh2bntgNQkOPj5GcQ3de0xLPlH/v/0ihFt0CLU16B2JlWaWxtIuwE4uQGTr+l0cWzeF0i+4IZqbjWk6wEvNYZzVev//8uk52AjClCAAhSgAAUoQAEKUIACFKAABShAAQpQ4L4CzBvwD4QCJQswgV6ykc3VKLwtughOJKJFMlj8hIeHa1dWiwT54cOHpQS1+CmcIC7pPHJLP7RI9E+fPv2+3YqV52IVt1ilXlIxNoEu+hNJdJHMT05Ovm/3hpwNzwR6STPE+xQoJwJz6wBp13UedkHCB8jJfkgPoIH6PwTuXoaHorcZlET/YU8cJq86KvUzo08DPNO6+F05zNZe+Rxw9Fe5m2f/BKq10naZsWcPti0+gIZe9aVrjlF+COouf2ahAAUoQAEKUIACFKAABShAAQpQgAIUoAAF7EuACXT7mi9GWzYCTKCXjbtZo4pEuEiii+S4KWXs2LFGbTduyhhFtRGrvEUSWyTzCyexxWp4kfwXye37bdteuM/evXvrDLFu3TqDwhRfKhBJehFH4RhE8l7EIBL9hsTw448/4siRIwaNWVQlMY6zs7PJ7Q1tyBehoVKsRwETBf6YCOxdoNM4Pt8X36Z8B/dMjc5118zbaL13Kiq+/DL8X36pxAH3xyWi/5e7pHpPtwzBrMcaltjG5AoHlgBrx8jNO74JRL6q7UqTlYWVIz9Fy6CW0rWkyuloOOYRk4diQwpQgAIUoAAFKEABClCAAhSgAAUoQAEKUKDsBJg3KDt7jmw/Akyg289c6UQqkuhipfaaNWsMfgJjVngb3KkZFXNzc+HoaKUzfQ2MyxZiMDBUk6rxRWgSGxtRwHCB2J3A4p569UenfYi6qfKW54VLw+PfoJLmMh7aHo2D8YexKW4TXm1+N1lduG5Gjhphb2+QLjWv7otfRrYxPC5jaybGAh+Hy62qtwOG/q7Tw49PvYl21bpJ15IcktHwHd0vMRk7HOtTgAIUoAAFKEABClCAAhSgAAUoQAEKUIACZSPAvEHZuHNU+xJgAt2+5ksvWnF+t1hRLVZ3x8XFFfk0kZGR0upqkXAX54+zlB8BvgjLz1zzSctIQKOB5v1QKLISdQJYpO6OnIyXkZeWq3PdO+ksmhyej1+eCsaKEHnr94F1BuLtVm8X+QCtZ2/GteRMuDmpcGKGlVd9z28AJF0ClA7A5KuAw91dMn4fOR0PVWgKNwdP5CMfIbOjAEUZmXNYClCAAhSgAAUoQAEKUIACFKAABShAAQpQwGQB5g1MpmPDciTABPoDNNl5eXlITU3VeSIfH58H6An5KMYK8EVorBjrU8AEgXVjgf2LdRre0njjG88V8D6Trtdhi/3v4qrXVbz5jFJ7b0jYEExqPkmv7tBFe7Ht9E3p+u7JXRDk6WJCgAY2WfMScHC5XPmZtUCNSG3DM5//gITT2Qh2qyldCxrfDI6BbgZ2zGoUoAAFKEABClCAAhSgAAUoQAEKUIACFKCArQgwb2ArM8E4bFmACXRbnh3GRgEzBfgiNBOQzSlgiMC5LcCyx/RqDlO8j1a36yEvR61zL+jGHoSdWopJzyoRG3h3GffYJmMxvOFwnbqz/ziJr7efk64tfbYlOtSuaEhEptU58jPw2wty2/YTgM53V8Wn/3cAO77difpeEdJt5z7BCGgtJ9NZKEABClCAAhSgAAUoQAEKUIACFKAABShAAfsRYN7AfuaKkZadABPoZWfPkSlgdQG+CK1OzAEoAOSrkT+7KpS5uqvNv8zrjco1XsflPfIK8oKi0OSj7b+TsbtOGj7tfXcVurg/rfU0PF77cW3dlQcuY8KKQ9Lvk3vUwwsdrJi0TrsJzK0lj12lOfD8Jm0cmqws/DpqPloFyOew36yZhqbDe3D2KUABClCAAhSgAAUoQAEKUIACFKAABShAATsTYN7AziaM4ZaJABPoZcLOQSlQOgJ8EZaOM0ehAFaPAg59rwNxReOPdS3+gHrdFUCjaxQa9weqXfwdz49RIc317j0FFPgg8gN0r95dunj8ajJ6frJD+ty/aRV8OEBeAW618lkz4PZZQKEA3rgCOLlrh/p+8BR0CO4q/X7TOQFNp/e1WhjsmAIUoAAFKEABClCAAhSgAAUoQAEKUIACFLCOAPMG1nFlrw+WABPodj6fsbGxWLZsGaKjoyE+x8XFSU80ZcoUvP323e13xTVx/+LFi9L9Ro0awdvb286fnuGXJMAXYUlCvE8BCwmc+RP4YaBeZ68GfIVITX3EHrmtc88xL11ahb6iXT5Wtr27jbuopFQo8Vmnz9ChSgfkqvNR560NyNdo0DDYC+tGt7dQwMV08/srwL5v5ZtPrQBqd9NWXP3iTDTyaAVHpTPykIfQ9zpZNxb2TgEKUIACFKAABShAAQpQgAIUoAAFKEABClhcgHkDi5OywwdQgAl0O53UpKQkTJ8+HfPnzy/yCaZOnYpp06bp3Nu2bRs6duwoXRsyZAgWL15sp0/PsA0V4IvQUCnWo4CZAuoc5M2uDoc83W3c56sfx6OD5mDDJ4f1Bqh3ejl8Endj+MtKZDnpj795wGYEugWi49ytuHA7HY4qJc7OsvK26SfWACuekYNp/TLQbZY2sIMfLUNenAZBrtWla4GTmsLJ7+4KdTMF2ZwCFKAABShAAQpQgAIUoAAFKEABClCAAhQoBQHmDUoBmUPYvQAT6HY4hSJ5LhLhhw7J5+IWVYpKoIt6EREROHz4sLT6PDEx0Q6fniEbI8AXoTFarEsB8wRyVzwHxxO/6nRyShOCrOe34+R3p5FwVTe5XiN2ParHbcAP3V2xqnGO3uCjwkdhVMQojFz+HzYeuy7d3zapI6pbM2mdmQS8HyLHEtQQGLlTG1fyvsPY890m1PNqLl1L7e2KsLbyZxYKUIACFKAABShAAQpQgAIUoAAFKEABClDAPgSYN7CPeWKUZSvABHrZ+ps0elRUlLRle0ERq8nFterVq2tXmBeXQBcr1sePHy81jYmJQc2aNU2KgY3sQ4AvQvuYJ0b5gAicWg/89LT+w4w7hpMnHLBlyUm45KWg8qVtCL62C465aXJdLw8Me1GNNEW2TttQr1Cs67sO8zedkX78Kjjjm8HN0DTEx7pgX7UFrh+Tx3gtDnCVj/vQ5OVh5cj30NK/g/T7hfoJ6DCY56BbdzLYOwUoQAEKUIACFKAABShAAQpQgAIUoAAFLCvAvIFlPdnbgynABLqdzavYdn3YsGFS1F5eXhDbsotV5QVFoZDP0i0ugV54G/eVK1eiX79+dibAcI0R4IvQGC3WpYCZAuoc4L1qQG6mbkddZwBtx+LcgVsISDiCyy+/rDfQ7WGP4MWgv/Sur3p0FWKveWD40v+ke+O61JZ+rFr+nAz8+7k8xMBlQNij2uGWDXkTUZXkc9Evul9H2yn6575bNTZ2TgEKUIACFKAABShAAQpQgAIUoAAFKEABCpglwLyBWXxsXE4EmEC3s4kuvPp869at0srzwqWkBLqoW1Bn6dKlGDx4sJ0JMFxjBPgiNEaLdSlgAYFfhgLHV8kdufkCdXsDEU8B1VppO7/Q9zFknTqlM5jSowKGjcpHilJ3FfrwhsMxsOYItJ69SaofVScAi4e1sECg9+nizEbghyfkCs2fB3p+qK3804gpaOUdBZXCEZmaDNR+v7t1Y2HvFKAABShAAQpQgAIUoAAFKEABClCAAhSggEUFmDewKCc7e0AFmEC3s4ktSH6Hh4cXeQa6MQn0CRMmYO7cuXYmwHCNEeCL0Bgt1qWABQRiNgNxO4HajwBVi050p+3YgUvDX9Ab7GDv2ni3wTmd60HuQdj0+CY0mfkXEtJz4OHigKPTrJy0zkkHZgcDGg3gXxt4eZ82pm3vfAWv217wdwmWrmnGVkW1SqEWgGMXFKAABShAAQpQgAIUoAAFKEABClCAAhSgQGkIMG9QGsocw94FmEC3oxlUq9VwcHCQIi5ui3Ym0O1oQkshVL4ISwGZQ1DABIHYgU8g88gRnZYaFye8MMIJSW66W8D/1PMnzPs9E5tP3pDq73qtM4J9XE0Y1YgmCzsDl+Vt4zHxLFAhQKoVWREAACAASURBVPp4cfMexKz8F7U8m0i/n+uejqioR4zomFUpQAEKUIACFKAABShAAQpQgAIUoAAFKECBshRg3qAs9Tm2vQgwgW4vMwUgKysLrq5y0oQJdDuauDIMlS/CMsTn0BS4j0DGvv8Qd88RGrf8I3Ck/v+wquFXuOFxQdt6aP2hcEx+FPP+PiNd++LppujRsJJ1fTdPB3Z8JI/RbwHQSD7rXKPOx6oRM9Dcv5P0+4F6F9BnyBDrxsLeKUABClCAAhSgAAUoQAEKUIACFKAABShAAYsJMG9gMUp29AALMIFuZ5NbsMJ87NixmD9/vl70Ja1AT0pKgo+Pj9SOZ6Db2eSbEC5fhCagsQkFSkng4rBhSP93tzRaivdDOBgxFmqNUvp9Y92FuOArr1D3c/XDtPBfMGzRXun3FyNr4rVH6lk3yvPbgKV95DEaDwb6fKYdb+nQ19AxqKf0+zGvc3jkjWHWjYW9U4ACFKAABShAAQpQgAIUoAAFKEABClCAAhYTYN7AYpTs6AEWYALdzibX29sbycnJiIiIwMGDB/WiLymBvnjxYgwbJic7Vq5ciX79+tmZAMM1RoAvQmO0WJcC1hW4kpips/W62MI97un/weHRJ7EtvQ2yM9U6ASxrOhVpzonSteXdfkPf+fIK9DY1/fHD8FbWDTYvG3i3MpCfB3hXBcYd0463+LlX0dG/B5QKJZKRjNCZneDu6G7deNg7BShAAQpQgAIUoAAFKEABClCAAhSgAAUoYBEB5g0swshOHnABJtDtbIL79u2LNWvWSFFv3boVUVFROk9wvwS6WH3euHFjxMbGSm1iYmJQs2ZNOxNguMYI8EVojBbrUsByAjl5+Th4MRG7L8Rjz/kEHLiYiCbVfPQS3+qEBPw07wySbmboDX6l3iE06VEN3at3RwWnCmjz3mZcTcqEh4sDjk7rbrlgi+tpcU8gdqd8d+wRwCdE+rjuzbkIyQyBj1Og9PuVkQ5oVb2N9ePhCBSgAAUoQAEKUIACFKAABShAAQpQgAIUoIDZAswbmE3IDsqBABPodjbJ27ZtQ8eOHaWoxWp0kUQXq9ELyv0S6EOHDsWSJUukqpGRkRB9sTzYAnwRPtjzy6ezXYEf9sRh8qqjOgEGOOdhb/tDQPuJgHMF7b3zh27h74XHkZebr1PfO8ANT8+8u9J85PL/sPHYdanO1okdEepv5VXf0e8DW9+VY3r0U6DJM9LHQ79sQNK2s6jpIb97tj98Dk934jbutvvXyMgoQAEKUIACFKAABShAAQpQgAIUoAAFKHBXgHkD/jVQoGQBJtBLNrK5GmLVeXR0tBSXSKKPGzcO4kx08bmoBPrq1asxffp0HDp0SPssRa1et7kHZUBmC/BFaDYhO6CASQLHryaj5yc7tG17qXZjisNyBCoSgTajgYff0en3/MFb2PCVbsJdVOjVXQWPpPPw6v84vjlwA+9vPCW1+3hQY/SJCDYpNoMbXfwX+O7OSveGA4D+C6Wmmcmp+HPiB2jq10X6fXX9XRg9+A2Du2VFClCAAhSgAAUoQAEKUIACFKAABShAAQpQoOwEmDcoO3uObD8CTKDbz1xpIxVbsYtV53FxcTrRi2sFSfLq1atD/IjfRf3CZerUqZg2bZodPjlDNlaAL0JjxVifApYRyNdoUPutPxCUfxNzHBegjfL43Y6VKmDUbsC/tvZavlqDheO3Izdb9xz0GjiL6tHzpXrZnbrjOadmiHfxwrPtQvF2r/qWCfZ+vbwTCORlAZ6VgVdOamt+P2wCOgT2kX5f77sFIya9LZ2JzkIBClCAAhSgAAUoQAEKUIACFKAABShAAQrYtgDzBrY9P4zONgSYQLeNeTA6CnGOuTgP/fDhw0a1ZfLcKC67r8wXod1PIR/AjgX6f7kLoZfXYK7j1/pPUa0V8OyfOte3LjuFEzuv6lxzyk1F238nQ6GRt3dPcXLH2MjRqFq/Fn4ZWQrnji/rC5zbKsc0KQZwryh9/G7YK+ga2Ff6fEpxCiGvRqG2z90vBNjxtDF0ClCAAhSgAAUoQAEKUIACFKAABShAAQo80ALMGzzQ08uHs5AAE+gWgiyrbhYvXiytJr93Nfq98Ygzz0U9sf07S/kR4Iuw/Mw1n9T2BGasP47vdl7AGqcpCFee1w9wwGKg/mPa61fOJGL1hwf16kUc/Qy+CXdXf2+u2hSftXoaJ2Z0h1KhsO6DizPQxVnoogz6HqjbS/r4w9gpaO0cCQelE5LVSTjxfBYG1hlo3VjYOwUoQAEKUIACFKAABShAAQpQgAIUoAAFKGC2APMGZhOyg3IgwAT6AzLJFy9exKVLl3D79m2dJ/L390edOnUg/mUpfwJ8EZa/OecT247AusNXMfrHA6iruIgNzpOhgEY3OI8gYMwhwNFVvq4Bvpu0E5mpOTr1gm7sRdipJdpr6Y6ueLznDPw5PhJ1Aj2s+8Axm4Dl/eUx2o4Fus6QPm6avxD+cR7wc64EDTT4quefeLf9u9aNhb1TgAIUoAAFKEABClCAAhSgAAUoQAEKUIACZgswb2A2ITsoBwJMoJeDSeYjll8BvgjL79zzycte4GJCBjrM2SIFMsvxOzyt2qwfVLvxQJdp2uv/rIzBwb8u6tRT5ueiw65JEP8WlNfbjsD/XuyPAc2qWvdBs9OA2cHyGNVaA89ulD7G7D6Aa8t3o3qFBtLvUxsuwHdPL7NuLOydAhSgAAUoQAEKUIACFKAABShAAQpQgAIUMFuAeQOzCdlBORBgAr0cTDIfsfwK8EVYfueeT24bAg2mbkRadh48kYFo5/HwUaTpBzbhFOBRSbp++3Iafp65V69O/ZOLEHjzP+31tTXaIm3EOMzsIyewrVo+bwncOgUoHYC3bkj/5mZl4a8xH6CRb6Q09KwqC/De8E/h7ext1VDYOQUoQAEKUIACFKAABShAAQpQgAIUoAAFKGCeAPMG5vmxdfkQYALdzuZ5+fLlENu1V6tWDf/73/+Mjl6clf79999L7caPHw9X1ztbBxvdExvYgwBfhPYwS4zxQRYYumgvtp2+KT3ik6qtmO24UP9xW40Cus/WXv9x2h4kXEvXqeeXcBzhR7/QXktw8cSc5z/EmpfbWZ9v7WjgwFJ5nOFbgOCm0sefn30VbQLkM9FXu/+BsCFd0blaZ+vHwxEoQAEKUIACFKAABShAAQpQgAIUoAAFKEABkwWYNzCZjg3LkQAT6HY22VFRUYiOjkZkZCS2bdtmdPSiTceOHaV28fHx8PX1NboPNrAfAb4I7WeuGOmDKTB/0xmIn4Ky1mkKGinP6z6sOAN93DHA3V+6vn9DHHavPqdTR6HJR/t/XoNDXob2+oSOY7D2s5FwUCmsiyeS5yKJLkr394BWL0oflz4/AR39+0ifT2pO4MiANExsNtG6sbB3ClCAAhSgAAUoQAEKUIACFKAABShAAQpQwCwB5g3M4mPjciLABLqdTTQT6HY2YWUcLl+EZTwBHL7cC2w9fRPDFt3dkr2p8gxWOk3Xd2k3DugiX09LzMaS13fp1al9dgWqXI3WXl9RuyP6fTkbDYO9rOsstm8X27iL0qAf8Pgi6eNPr7yFNk5doYACiXnxmNN5JZY/sty6sbB3ClCAAhSgAAUoQAEKUIACFKAABShAAQpQwCwB5g3M4mPjciLABLqdTTQT6HY2YWUcLl+EZTwBHL7cC4jzz8U56IXLCqeZaKE8pWvj5A68chJwkZPhv31wANdiknTqeKVcQNODc7XXLnv44dZn3+OpliHWd54dDGSnAV5VgPHHpfE2f/Etgs75wtPRD/mafDxafywODD4AlUJl/Xg4AgUoQAEKUIACFKAABShAAQpQgAIUoAAFKGCSAPMGJrGxUTkTYALdzibc3AT64sWLMWzYMOmpuYW7nU2+CeHyRWgCGptQwMICHeZswcWEu1uvt1cexTKn9/RHiXodiHpDun5s+xVEf39ar07b3W/COftuYn3VuI8weeQjFo64iO6W9wdiNsk3Xr0AuPni/IEDuLHoAKq415YuD31oCj7q8wnCK4ZbPx6OQAEKUIACFKAABShAAQpQgAIUoAAFKEABCpgkwLyBSWxsVM4EmEC3swk3N4E+dOhQLFmyRHrqjIwMuLq62pkAwzVGgC9CY7RYlwLWERj94wGsO3xVp/MdXtNQNfus7oBi9blYhe7kjuyMPHw7YQc0+RqdOjVi16N63Abttd9bPoqJS963TuCFe41+H9j6rnxl4FIgrA/SEuKxa/JChHm3li7PqPw52nZ+BEPrD7V+PByBAhSgAAUoQAEKUIACFKAABShAAQpQgAIUMEmAeQOT2NionAkwgW7DE75t2zYoFAqdCMeNG4dDhw4hIiIC8+fPNyr61atXa9t4eXkhKUl3e2CjOmNluxDgi9AupolBPuAC3+48j5nrT+g85ROex/F+zp2EdOE7XaYB7cZLV/744gguHL6tveuQdQwNzm6Db8JJ7bWz/j7oEb0LDirdd4XFSc9vA5b2kbtt/TLQbZb08dfn3kDLivIK+PVOv+N0p2zMjzLu3WTxWNkhBShAAQpQgAIUoAAFKEABClCAAhSgAAUoUKwA8wb846BAyQJMoJdsVGY17k2eWzKQIUOGQGznzvJgC/BF+GDPL5/OPgT+i0vA41/+oxfs+Sozobx9z1nobn7yGeOOrjj73w0c3XoFtVsGolazQMx+rwueWHFDr5/Mn9aiSUQt62KI88/fqwpo8oGqLYDn/pbG++GFSWjv21v6fDLvOGY0+x47B+20bizsnQIUoAAFKEABClCAAhSgAAUoQAEKUIACFDBZgHkDk+nYsBwJMIFuw5NtrQR6eHg4xOp2b29vG356hmYJAb4ILaHIPihgnkBWrhphb29EvkZ3O/bfO8ej/q4x+p13nw20GqV3fdXhH1B70EwodbvBfwN6YPDMD80L0pDWX7YBbhwHlA7AWzekf3+a9Bbaqh6WWsfn3ML/wqfiz/5/IrhCsCE9sg4FKEABClCAAhSgAAUoQAEKUIACFKAABShQygLMG5QyOIezSwEm0G142iyVQBfbtYst30XCvG/fvtIPk+c2PPEWDI0vQgtisisKmCHQ69MdOHYlWduDm5MKM/s0RP9/+gDxMbo9N3sW6DVPb7QcdQ7W9W6GsPO5OvdOVXfHYxv/MyM6A5uuGwvsv7NziViBXrUFtny3BMEn/ODm4Ik8TR56h43Be+3fQ68avQzslNUoQAEKUIACFKAABShAAQpQgAIUoAAFKECB0hRg3qA0tTmWvQowgW5nMxcVFYXo6GhERkZKq8hZKHA/Ab4I+fdBAdsQEOeg30jJRv3Kngir7IlaAR5yYId/AlaNABRKoF5vIPI1ILB+sUGv/uBF1PlW9//9+QrA8e8fUbtKhHUf9tAPwOoX5THEGeitX8bZfbuRtPw0glxDpctP1noN3ev3xFut3rJuLOydAhSgAAUoQAEKUIACFKAABShAAQpQgAIUMEmAeQOT2NionAkwgW5nE84Eup1NWBmHyxdhGU8Ah6eAIQIbXweaPQf4l3yO+e2r53Cr093V3ecqKbCvlgI5fTtjdo9PDBnN9DpipfynTeX2YY8CA5ch8doVHJi5ArU95euz/Ofjdh0lfu39q+njsCUFKEABClCAAhSgAAUoQAEKUIACFKAABShgNQHmDaxGy44fIAEm0O1sMjMyMqBWq6FSqeDm5mZn0TPc0hbgi7C0xTkeBawv8NvYPohWxUiJ85Q7rwEFlNg8YBMC3AKsG8DsYCA7DXDzBV69AE1+Pla/8Daa+cvnoG9Q/I7P6m3Avqf3wVnlbN1Y2DsFKEABClCAAhSgAAUoQAEKUIACFKAABShgtADzBkaTsUE5FGACvRxOOh+5/AjwRVh+5ppPWn4ELiRfQO/VvVExrRoynJKR7iSfrf5M2DN4tfmr1oX4YSBw5k95jPHHAa8q+PmFV9HGV14VfzL7OF6J+BwLH16IVpVaWTcW9k4BClCAAhSgAAUoQAEKUIACFKAABShAAQoYLcC8gdFkbFAOBZhAL4eTzkcuPwJ8EZafueaTlh+By6cS8f3yjahwKxBHKm3DrtDfpIcXK763P7Ed7o7u1sPY8SGweYbc/+OLgAb98Mtrb6OVoot06VbWTTzTeBpeingJL4bfOS/detGwZwpQgAIUoAAFKEABClCAAhSgAAUoQAEKUMBIAeYNjARj9XIpwAR6uZx2PnR5EeCLsLzMNJ+zPAjcuJCC7T+dwc3YFO3j5ilzsazp28hyTJeuTWg6AcMaDLMex4UdwJI7Z7C3HAk88j62LFqE0JNV4aB0QpY6G481GI+2ldvi665fWy8O9kwBClCAAhSgAAUoQAEKUIACFKAABShAAQqYJMC8gUlsbFTOBJhAt+MJv3TpElasWIFdu3ZJT3H8+HEkJ8tb+RpSTp06BW9vb0Oqso6dCvBFaKcTx7ApUITA9XPJWDlnv96dg8F/Y3fVjXii7kC8EP4sAt0CreeXlwXMqgRo8oHgJsDwrTi5cxuyfr0Gf5dgadwBD42Hxs0Be57aY7042DMFKEABClCAAhSgAAUoQAEKUIACFKAABShgkgDzBiaxsVE5E2AC3Q4nPCkpCdOnT8f8+fPNij4+Ph6+vr5m9cHGti3AF6Ftzw+jo8DBi4nwdXdGiJ9b0Rgn1wE1ogBnD+n+qrkHcPVskk7dXGUevvJJxoJhUWhfq6L1Ub9uD1w7AigdgMlXcOPSFZyauwE1PBpJY3/g8SG2VDmHVX1WoZZ3LevHwxEoQAEKUIACFKAABShAAQpQgAIUoAAFKEABgwWYNzCYihXLsQAT6HY4+RERETh8+LDZkTOBbjahzXfAF6HNTxEDLGcCSRm5+Pf8bey7kICdMbdx5kYqRnSoiTd61JMlxMru2F3A0V+AE6uBrGTg8e+ABv2l25dOJmDt/EN6artcc9G2T0289H/27js6qmrt4/hvUoiBQEKRXhJ6LwpSlaI0G0UEO9h9r1cBEb0WINgVFNCrYqWoV0CpioBICUhvoYOUJNQACaT38q5zIjHDADOTBMhkvnstV5Izz37O3p89rvPHw96na90rL7pwhLTp65z7PLpImVXb6Ldn31HLcl3NS0szftNHzX7VGx3eUP96/a/8eLgDAggggAACCCCAAAIIIIAAAggggAACCDgsQN3AYSoC3ViAArqLLX5wcLC5+/x8q1Wrlvr27asuXbo4fRx7p06d5OXl5WICDNcZAR6EzmgRi8CVFxgxK1Sztx6zulEV/+u07pXbcq5Nu0sKW2U9kCZ9pXun5V6b9fYmnTkSbxWTaslWdsA+DTi6TuWfeVp+N9985SazY6Y056mc/N3HSh2H6aenX1G7sr3NS/uSdmv4jZ9qYIOBGt1u9JUbB5kRQAABBBBAAAEEEEAAAQQQQAABBBBAwGkB6gZOk9HBDQUooLvYoufdfT548GDzGHfeY+5ii3gVh8uD8CpicysEHBBY9dcZPfKt7bvBZz3dQTcFlZOWvymtGm+dydtX+s8RybOEeT18R5QWfrrD5m7VT4So/oFZ8uvSWTUmT3ZgNPkMORsmfdwyp3PDO6X7ftDP/xmjtrrVvHQ6+bQG3xCsJuWbaOadM/N5E7ohgAACCCCAAAIIIIAAAggggAACCCCAwJUQoG5wJVTJWdwEKKC72IpaLBZzxMbO89DQUIrnLrZ+V3u4PAivtjj3Q+DyAplZ2brhzd8Vm5xuFfhA21p6p18zKXKnNLmTbZL7fsgpVv/dZryxUdHHE2ziOq5/TT5psaqzZLFK1Kx55ZbjgyAp6axUspz0UpiWfful6u6vJw+LpxIzkjWg2Qh5eXhp84ObzZ80BBBAAAEEEEAAAQQQQAABBBBAAAEEECgaAtQNisY6MIqiLUABvWivj9XoUlJS5Ovra14zdp9PnTrVhUbPUK+FAA/Ca6HOPRG4vMCYBbs0bW24VZC/r7e2juohTw+LNKGJFGt9zLuaD5L6f5nb5/C2M1o0eafNjapGrlXD/T+o3JDBqvSf/1y5pZjxgLRvYU7+odu1Y8s+WX5LVECJ65WtbA0Kek7x12Vp1p2z1Lh84ys3DjIjgAACCCCAAAIIIIAAAggggAACCCCAgFMC1A2c4iLYTQUooLvYwp/fgT5mzBgZ70OnIXA5AR6EfD8QKHoCWyLO6Z7P19gM7NshN6lbw4rSH2OkPydaf+7jJ718RPLwzL0+651NOhNh/S50i7LVduMb8vNMUrUVi+XlW0rXeV1X+AjG+IxxGq3/Vzrm3VgRn61VzVINzUufeE/Sb3X3K7h9sAbUH1D49ycjAggggAACCCCAAAIIIIAAAggggAACCORLgLpBvtjo5GYCFNBdbMGN953HxsayA93F1u1aDZcH4bWS574IXF6g/bt/6GRsilVQn5bVNOm+VtKJbdKXXWwTPDRbqntb7vWTh2I154MtNnHXR21Xs91fatod16nZEy/qwUYPFv5yRKyVpvTOyXvTk0rqNEohIz9T07IdzUvLkxdr3A0LNLD+QI1uP7rw709GBBBAAAEEEEAAAQQQQAABBBBAAAEEEMiXAHWDfLHRyc0EKKC72IIPGTJE06ZNU2BgoMLCwlxs9Az3agvwILza4twPAccE3l+8T5+vPGgV7OPloR3BvWT8vOgx7jcOlu762KrPr//droid0TY3bbP1fcX6HNGHL9TS4v6LHRuUM1EZKdLbVaTsLKlKC+npVfr5yf+obfnbzSz74/do2E3/NY9vN45xpyGAAAIIIIAAAggggAACCCCAAAIIIIBA0RCgblA01oFRFG0BCuhFe31sRhceHq6WLVuau9AnTJigYcOGudgMGO7VFOBBeDW1uRcCjgvsi4xXr4khNh0+uf8G3dWiqvT769LaT6w/9y0rvRQmWSy516OPJ2jmm5uUnZ1tFesfe1g3hn6osQ946NFHPlLPwJ6OD87RSGOXvLFb3uIhvXZSc197X60tXc3ep5KiNOTG0fLy8NLmBzebP2kIIIAAAggggAACCCCAAAIIIIAAAgggcO0FqBtc+zVgBEVfgAJ60V8jmxFOnTpVjz76qHl9ypQpMnal0xC4mAAPQr4XCBRdgR4TQvTXKet3mHdvXElfPdJGOrZZ+vpW28EPWSgFdrK6/se3e7R/Q6RNbIudn+pQhb1a/HQL/XjHj4UPseglacMXOXmHLNTvi7epUXgL88/49GQNajZC2RaZO9CNneg0BBBAAAEEEEAAAQQQQAABBBBAAAEEELj2AtQNrv0aMIKiL0ABveivkdUIQ0NDzd3nK1euVHBwsPlZly5dzCK6cay7M61jx47y8mJXoDNmrhbLg9DVVozxupPApysOatySfVZT9vK0aMvrPeTv6y2Nry8lnLImafu01PsDq2uJMama9spaZWdZ70L3Szyhmza/rWee9dTEQd+pVcVWhcu7a7b082M5OW8do82xtVVqpYf8vAKUlZ2tpyr9W8fLZ2tM+zG6t/69hXtvsiGAAAIIIIAAAggggAACCCCAAAIIIIBAvgSoG+SLjU5uJkAB3cUW3CiWh4TYHvubn2lER0erXLly+elKHxcR4EHoIgvFMN1S4GRsitq/+4fN3N/t31z331RTWvyKtP4z68/9Kkkv/mXTZ+n3+/TX6hM215vsnaISSZu1bUBTPfufnwrXOeaoNLFpTs76vRTWeKROf7tTVUvWMS99mfVfzW2yRwPqD1Bw+5x/8EVDAAEEEEAAAQQQQAABBBBAAAEEEEAAgWsrQN3g2vpzd9cQoIDuGuuUO0oK6C62YNd4uDwIr/ECcHsE7Aj0+2yNth05ZxXVvk55/fhke+nIeunbi7y7/IllUvXWVn2S49P15cjV8rLehK7qx0NU/+AsM9azUX3VGB0s31aFuBP9gyAp6axUspxiH12vjaO/U0P/m8z7hcQt0Xtt55vHtxvHuNMQQAABBBBAAAEEEEAAAQQQQAABBBBA4NoLUDe49mvACIq+AAX0or9GViPs2rVroe1Aj4qKYge6i62/s8PlQeisGPEIXF2BqWvDFbxgl9VNLRZp82vdVd7PR/qokRR3wc7yRndLg76zGejot9eo0pFU87pfwjE1ODhT/rGHbeLK3N5bFUe+JO8qlQs+2ZkPS3sX5OR5bqvmvjJFrcv1MP/8K/YvDW03UV4eXtr84GbzJw0BBBBAAAEEEEAAAQQQQAABBBBAAAEErq0AdYNr68/dXUOAArprrBOjRCBfAjwI88VGJwSumkB0QqpueucPZV7w/vJRdzbW451qS4tekjZ8YT0eHz/pleM2Y/xs6QGdmBehSidW6ba99o9rrzF5svy6dC7YXNd+Iv3+ek6OfpM17/sDutGzi/nniYRoPd5mlPn7zDtnqkn5JgW7F70RQAABBBBAAAEEEEAAAQQQQAABBBBAoMAC1A0KTEgCNxCggO4Gi8wU3VeAB6H7rj0zdx2Bh7/ZoNUHzlgNuHn1AC34dyfpcIg0/W7byQz8Tmpsfd3IYeQy2rAyO9Xyl+mqZH06vFUe3+bNFThrZsGgjm6QvsnZca7Wj2rJgSA1PpVzRPyZ1CQ92eRFpXpLo9uP1sD6Awt2L3ojgAACCCCAAAIIIIAAAggggAACCCCAQIEFqBsUmJAEbiBAAd0NFpkpuq8AD0L3XXtm7joCP285qhd/2m4z4JCR3VSrnG/OMe7xJ60/b3SXNOh7q2vxKRlqFrzYvHZTUDl51/hUNRaG6t4/s1Qy52R3pXlbVL73nSrbp49KdexYcKSsDOmtSpLxs1ITbagyXJXXVZCHxVOJmeka7f+i9tRI1z317tHYDmMLfj8yIIAAAggggAACCCCAAAIIIIAAAggggECBBKgbFIiPzm4iQAHdTRaaabqnAA9C91x3Zu1aAompGWoyJqfwnbe9cnsjPX1LHWnFO1LI+9YfliwnvRRm06fzuOWKiE7Svz0nWQAAIABJREFUdd6emvi4h14MGaHSydL9IVnqvi1bfza2qML7b6tfvX6Fh/T1bdKxTZLFQxF9lihu+hEFlKiobGXry6QJmnfjQTUq10g/3WX/WPnCGxSZEEAAAQQQQAABBBBAAAEEEEAAAQQQQOBiAtQN+F4gYF+AArp9IyIQcFkBHoQuu3QM3M0Envtxq1n4blyljJpULSPjCPcWNQJyFM5FSJOaS57eUt3uUvNBUoPekpePjZKR55ftJ8zrS4bdrH+t7q9TSafMv2ucyVbSdRaVrh6oX/v+WnjCS16V1n1q5ksb9JO2fHZE1UvVN//+89xSvd1hrjwsHtr60FZ5eXgV3n3JhAACCCCAAAIIIIAAAggggAACCCCAAAJOC1A3cJqMDm4oQAG9GCz6woULtWbNGu3cuVOxsbHmT39/fzVr1sz82alTJ91+++2qWbNmMZgtU3BGgAehM1rEIlCEBfYskIJukXz/LqpfYqhfrT6stxfuMT8df28LJfmu0AebPrCJ/vy2z3VztZsLZ8K750k/Dc7J1fU1hczzU22fpuafu6P26cWbPzZ/n3HHDDWtkHOdhgACCCCAAAIIIIAAAggggAACCCCAAALXRoC6wbVx566uJUAB3bXWy2q08+bN0/DhwxUeHu7QLPr27aspU6YoIODyBRiHkhHkEgI8CF1imRgkAoUmsDHsrAZ+sdbM90j7QL18e5C6/dRNiemJqnWuqfxTKmhHlZVqV6Wdvu7xdeHcN+5EznvajVavu9YevUs1YoLMP/86e0RDO75n/j663WgNbDCwcO5JFgQQQAABBBBAAAEEEEAAAQQQQAABBBDIlwB1g3yx0cnNBCigu+iCDxkyRNOmTXN69EbxfMWKFWrZsqXTfengegI8CF1vzRgxAgURSEnPVOPRi5WVnW0eAT/vXx01YdY3it9QQhUSqyvLkqmpbV5TqleS5tw9R/XL5hy1XuA2obEUe1zy8dOuoK/lH1rKTHk46ZSC647VGX+pf73+eqPDGwW+FQkQQAABBBBAAAEEEEAAAQQQQAABBBBAIP8C1A3yb0dP9xGggO6Caz1s2DBNmjTJauQtWrRQly5dzN3lgYGBubvSQ0NDtXLlSvNo9/PNiNm2bZsZRyveAjwIi/f6MjsELibQ/aMQHTgdr9IWD73kWVZxZ5KtwjbW/E1bqi82d4Mbu8ILpf00RNo910x18rbZyvi1hPn7qZQz+rrkJP3Z4Kwalmuon+/6uVBuRxIEEEAAAQQQQAABBBBAAAEEEEAAAQQQyJ8AdYP8udHLvQQooLvYehvHtQcF5RyNazSjcD5x4kSzeH65ZsQEBwfnFtKNeGMnOq14C/AgLN7ry+wQuJjAiFmhmr31mPlRsHd5JZ62LqAne8freP8QvdFprEqXKK2spCTF//GH/O++O/+g6z+TFr9i9s+662MdnVVTHhZPJWbE64/UeZrcep08LB7a+tBWeXl45f8+9EQAAQQQQAABBBBAAAEEEEAAAQQQQACBAglQNygQH53dRIACuostdN6j2/v06SPjPeiONmM3ulE4P78b/eDBg6pTp46j3YlzQQEehC64aAwZgQIKTFsbrjELdplZglvVVuLySJuMXR9qoJqZBxT7yy+KX7Zc2SkpCpw5Q74tWuTv7se3SF91y+l7w2DtWX2rSnuWVbaytfb0Mr3VeY750Y93/KhmFZrl7x70QgABBBBAAAEEEEAAAQQQQAABBBBAAIECC1A3KDAhCdxAgAK6iy2ycex6RESE/P39zWPajePYnWnGTvThw4ebXWbPnq3+/fs7051YFxPgQehiC8ZwEciPwN5fpNpdzfePGy30aIz6fvqn+fv9bWqq0ZYExUenWGUulX5WbdeOsrpW9sEHVHmU9TWHh5OVIb1VSTJ+VmykXWdelX9yzvNp/Yn1GnvrdPP3Ue1GaVCDQQ6nJRABBBBAAAEEEEAAAQQQQAABBBBAAAEECleAukHhepKteApQQHexdbVYLOaIBw8erKlTpzo9+piYGJUtW9bs98EHH2jkyJFO56CD6wjwIHSdtWKkCJwXSEnP1O4Tcdp1PFa7TsTq4Xa11Lx6nn8slZ0tRayRds6Sds+TUmKlvp9LLR8wU2RkZqv+678pKztbTav56/0WtbXyh/02wC12fqbyZ3fnXvcsU1r11q6VxSufR6x/21M6st7Md7DKbPmE5bwHfeOZrXqz49fK8JT61eunNzu8yWIjgAACCCCAAAIIIIAAAggggAACCCCAwDUSoG5wjeC5rUsJUEB3oeVKSUmRr6+vOeIxY8aY7zTPTztfhB8xYoTGjx+fnxT0cREBHoQuslAME4G/BR6dslEr9p+28hh9VxM91jHon2szHpD2LbQ2q91ZemRB7rXuH4XowOl4eXla9Ndbt2vqyDVKjk+z6lPxzFY13fON1bXqn32q0t3+Pord2VX5fZS09mOz1+lGPyh1Wxnz9+0x2/VN0Dc6UDlDDco10Oy7ZjubmXgEEEAAAQQQQAABBBBAAAEEEEAAAQQQKCQB6gaFBEmaYi1AAd2FljczM1Nef+8MpIDuQgt3DYfKg/Aa4nNrBPIh8H/fb9GiXSeteva/obo+Gtjyn2sbvpAWvWSd3TidZPgeqUxV8/rQGds0P/S4+fviYZ2VuO2s1s87ZDOixvumq/KpDbnXy/TsqWqTJuZj5JKMo+RnPmT2TW3xjk5vyHnX+cH4HdoQsE7f198uD4uHtj60VV4e+dzlnr+R0QsBBBBAAAEEEEAAAQQQQAABBBBAAAEE/hagbsBXAQH7AhTQ7RsVqYjzu8dbtmypbdu2OT220NBQtWrVyuw3ffp0Pfzww07noIPrCPAgdJ21YqQIGAKfrjiocUv2WWHUr1Ravw/v/M+1pLPSB3l2pJ//pM+nUqucAvYXqw7p3d/2mr8bxfc7GlbW1JfXKCMt0yq3V2aK2m8YI+/0BPO6cXx7/Y0b5FGypPMLkmdcmbXu1In9T5s5IpPDtS89VO+3/d38+393/E/NKzR3Pj89EEAAAQQQQAABBBBAAAEEEEAAAQQQQKDAAtQNCkxIAjcQoIDuYotsFM63b99ujnrFihXq0qWLUzPo27ev5s+fb/ZZs2aNOnTo4FR/gl1LgAeha60Xo0Ug5K8zGvztPzvCDREPS84x7MZx7LntYse4+1WUng+VSpTSnwej9NDXOe8jf7xTbY26s7E2/hKmTb+G2SBXOr1FTfZ+m3s9YMyrqnJ/Pv9x1cRmUswRycdPR+L+J0u2RYkZsdp0arXev+038x6j2o3SoAaDWGwEEEAAAQQQQAABBBBAAAEEEEAAAQQQuAYC1A2uATq3dDkBCugutmQTJ07U8OHDzVEHBARo7ty5DhfRhwwZomnTppl9/f39dezYMfn5+bmYAMN1RoAHoTNaxCJw7QXiktPVfOwSm4HMe7aTWtYI+Of6nvnSrEdsB3zLSKnb68qbp32d8vrxyfbKysrWj8EbFHMqyaZfyx3/VblzOTvWY6uUVrsVG/OHMfsJaedPZt9wj5/lmeRj/r4ofLY+7r3M/L1PnT56u9Pb+ctPLwQQQAABBBBAAAEEEEAAAQQQQAABBBAokAB1gwLx0dlNBCigu9hCx8TEyNiFHhERkTtyozBu7Czv06ePzWyMeGPHuVF4N45vP98K8g51FyNz6+HyIHTr5WfyLirQ9p0/dCouxWr0b/Vtpofa1frnWma69MkNObu98zav66ShoVLpKmr3zh+KjEtRGV9v7RjT04yKPByn2R9slrKtu/mkxqjdpjfkmZlqflDqu89Us01X5wW3fSfN/7fZ71Tpb5V25nrz999PzNP0DssU7ZupOgF1NL9PzkkoNAQQQAABBBBAAAEEEEAAAQQQQAABBBC4ugLUDa6uN3dzTQEK6C64bkYh3Di6PTY21mb0gYGBMv4z2sqVKy86O6PQPm/ePBecOUN2VoAHobNixCNw7QUen7ZJy/aeshrIfW1q6r17Lnhv+J4F0qyLHLXe4n6p32Q9NnWjlu87beZZ+59bVTXA1/w95Mf92rXyuM1Eqx9fqfoHc3aPR7avo65TfnUeIzFKGlfH7Bfr+7LiznUyf199ep72Nj6iudfvk4fFQ5se3CQfz5zd6TQEEEAAAQQQQAABBBBAAAEEEEAAAQQQuHoC1A2unjV3cl0BCuguunZGEd3YdZ53J7ojUxk6dKiCg4PN499pxV+AB2HxX2NmWPwEJiz9S5OW/WU1sabV/PXrczfbTvab7tLRixy3/q/1+jDUQ58sP2D2+eqR1ureuLL5e3pqpr5/fZ2S4tIuyJet1ts+VJm4MGVbpPorV8qrUiXngT/vIJ3arcSs7jqb9rzZP/Tscp31j9a4pivMv6f2mqrWlVo7n5seCCCAAAIIIIAAAggggAACCCCAAAIIIFAgAeoGBeKjs5sIUEB34YU2jmefOnWqeTy7vUK6set82LBhDr8v3YVZGHoeAR6EfB0QcD2BpXsi9eT0zVYD9/K0aN8bt8v4adVObpe+uMV2koGdtKj11/q/77eYnw27rb753/kWtj1Kv322w6ZfyeTTarvpTVmys5TQt7PavDfZecClo6U1k5Sa1Vin0943+x+M26bjKYf1Xuec96C/2PpFDWkyxPnc9EAAAQQQQAABBBBAAAEEEEAAAQQQQACBAglQNygQH53dRIACejFZaKOYbvyXt5Bu7DL39/fPPdK9mEyVaTghwIPQCSxCESgiAidjk9X+3ZxCc9628Pmb1aSqv+0of35M2jXb5vrpu6brpp88zes9mlTWlw9b7/he8tUuHdycc8R73tbgwExVO7FKGd4earxmnTzLlHFOJmyVNO0uZWYH6ETqd2bfyORwbTu9Rh/3WmP+3Suwl8Z3Hu9cXqIRQAABBBBAAAEEEEAAAQQQQAABBBBAoMAC1A0KTEgCNxCggO4Gi8wU3VeAB6H7rj0zd22B5mOXKC453WoS79/TXIPa1LSdWMwR6ZMbpEzreJWvo6an31RCeraqly2pP1/uZtXXOML9h9HrlZacYV73yEpXUMRvqnn0D3MHutGue/ZxBT33onOYWZnSe9WltCQdS5mrbHkpMSNWi4/N0Pd37FNKVqqql66uxf0XO5eXaAQQQAABBBBAAAEEEEAAAQQQQAABBBAosAB1gwITksANBCigu8EiM0X3FeBB6L5rz8xdW+DhbzZo9YEzVpN4uH2g3uzT9OIT+/vY9As//Nr/33rrVHvz8o4xPVXG19sqZO+ak1o+fa8q1fOT15LhanD0rNXnaWV81XzNBlm8rfvZ1f3xPmn/Ip1Km6S0rNpm+Kyw8TrZ01eLPXebf6+/f738SvjZTUUAAggggAACCCCAAAIIIIAAAggggAACCBSeAHWDwrMkU/EVoIBefNeWmSEgHoR8CRBwTYH3F+/T5ysPWg2+Vc2ymvuvjhefUGq8NLGZlHzO6vNkrzK6IWGSklVCM55qr3a1y9v0j9gVrVpNy2vcxIG6c/JOm88rvfWmyg0Y4Bzkpq+lhSMUnf6ykjI7mX0XHftGXvX89FFgiPn3F92/UMeql5iPc3cjGgEEEEAAAQQQQAABBBBAAAEEEEAAAQQcFKBu4CAUYW4tQAG9CC//jh079P333+eO8Omnn1adOnWcHnFCQoI+/PBDJSYmmn3bt2+vfv36OZ2HDq4nwIPQ9daMESNgCCzceVLP/rDFCsPL06K/3rpdHhbLxZE2fin9NtLms4kZ92hiRn+NvrOJHusUdEngFUeWK/u+Z1XFehO6MqpXVLOlK6VL3fdiGeNOSB81UmzGw4rLGGhGrD41R1nXpeu9djkF9OdaPaenmz/NgiOAAAIIIIAAAggggAACCCCAAAIIIIDAVRSgbnAVsbmVywpQQC/CS9elSxeFhOQUGoYOHaqJEyfme7Tz5s3LLZoHBAQoLCxMxk9a8RbgQVi815fZFV+B8OhEdRm3wmaCS1/orHoVS1964h+3lM6GWX1+PLuCOqZO0j03VteH97a8ZN+s7Cy98noHDZkdmxuT5CPtvrm6Hv7wV1l8fJwD/+QGJZ4O1Nn0YWa/0LPLFZl0RJO6bzT/7lqjqz7p9olzOYlGAAEEEEAAAQQQQAABBBBAAAEEEEAAgQIJUDcoEB+d3USAAnoRXei8Be9atWopPDy8wCMdMmSIpk2bZuYpaEG+wIMhwVUR4EF4VZi5CQJXRKDRqEVKTs+0yj1hUCv1a1Xt0vfbs0Ca9bDN57envaOsSs20eOgtlx3rZ1s+UcunP1NMKYsWt7ZodWOLMrws+n3A76pSqopz81z0klLXrdLptA/Mfgfjtml79GrN6HtMCWkJKntdWa0etNq5nEQjgAACCCCAAAIIIIAAAggggAACCCCAQIEEqBsUiI/ObiJAAb2ILnTfvn01f/58c3RTpkyRUfwuaDOK8EFBOcf3BgYGmrvQacVbgAdh8V5fZle8BQZ9uU4bDkdbTfLxTrU16s7Gl554Zro0ro6UEiuVrSXV763/7Kmun8/UVJbFyzwC3jgK/lItKjlK90zpquhS2bkhZVIq6P4TIzRkaHeVLned4+gHlirz+yd0IvU7s8+p5AitjJypowMrallCzi705fcuV8WSFR3PSSQCCCCAAAIIIIAAAggggAACCCCAAAIIFEiAukGB+OjsJgIU0IvoQlv+ftesv7+/YmJiCm2UeQvzoaGhatGiRaHlJlHRE+BBWPTWhBEh4KjAm7/u0Td/HrYKb1u7vGY+1f7yKQ78LpWuIlVuZsaNmBWq2VuPmb8vfP5mNanqf9n+zy57ViHHcl4fUvNcY3X/a7BKZPqqcp0yuuel1o4OX8pIld6roWMJPypb3krMiNWvR79QQNvamlh+uZlnUtdJurXmrY7nJBIBBBBAAAEEEEAAAQQQQAABBBBAAAEECiRA3aBAfHR2EwEK6EVwoSMiIswd4kbr06ePjOPcC6tNnTpVjz76qJlu9uzZ6t+/f2GlJk8RFOBBWAQXhSEh4KDA/NDjGjpjmwJKeqtZtQA1q+6vmwLLqUsD53ZsG0V4oxhvtHEDWuje1jUuOwKjeG4U0Vsf7aU2R3tL+mfHeu9nmql2q+sdnIGk7/rp1N67lZZVx+wzK2ycqlavrbebLzP/frLZkxp6w1DH8xGJAAIIIIAAAggggAACCCCAAAIIIIAAAgUSoG5QID46u4kABfQiuND79+9Xw4YNzZGNGTNGwcHBhTbKlStXqmvXrma+6dOn6+GHbd+VW2g3I9E1F+BBeM2XgAEgkG+B+JQMJaSmq4q/b75zGB3XH47WfV+uM3MM6RCo4Lub2s3Xb8p9um39UzZx/hV99dCbdnbA5+217lNF/xqrpMxO5tVFx76Rt5e3Puy63vy7fdX2+qr7V3bHQwACCCCAAAIIIIAAAggggAACCCCAAAIIFI4AdYPCcSRL8RaggF4E13fVqlXq3LmzObLCev/5+Wkax8GXLVvW/HPEiBEaP358ERRgSIUlwIOwsCTJg4DrCsQlp6v52CXmBG4KKqdZT3ewO5nJ2ydr44LDuvFYL5vYmwfVV/Nu1e3mMAPO7FfspE8UlzHQ/HP1qTmKSj6hefdE6XTSafmV8NP6+3OK6TQEEEAAAQQQQAABBBBAAAEEEEAAAQQQuPIC1A2uvDF3cH0BCuhFcA3zFtDnzp0r473lhdnOv1+dAnphqhbNXDwIi+a6MCoErrZAx/eX6fi5ZPl6e2rvm8ax7JdvRnG7x8xeemjLGPmml7YKLuGVpfufC5Jfw5xj2e21xHce09m4IWZY6NkV2h+7SccfD9LSkyvMa4v6L1KN0pc/Vt7ePfgcAQQQQAABBBBAAAEEEEAAAQQQQAABBBwToG7gmBNR7i1AAb0Irv/GjRvVtm1bc2RX8gj3Dz74QCNHjiyCAgypsAR4EBaWJHkQcG2BJ6dv1tI9keYkVr3UTTXLlbQ7oRdDXtSRDXHqfOg+m9jaqTvUe+owuzmMgNQf3tDpnV3M2EPxodoc9bsq9Gym8Z6/mNfG3TJOvYPsF/UduhlBCCCAAAIIIIAAAggggAACCCCAAAIIIHBZAeoGfEEQsC9AAd2+0VWPiIiIUGBgoHnfoUOHauLEiYU2hnnz5qlfv35mPt6BXmisRTYRD8IiuzQMDIGrKjDxj79k/BdgSdC7D3ZW76ZV7N4/NjVWn277VDV+6ay4qFSreEt2pvp0ilO1R+6xmydz2686MbOMGXcqOUIrI2cqqF4jjam3yLw2uPFgjWzDP+ayC0kAAggggAACCCCAAAIIIIAAAggggAAChSBA3aAQEElR7AUooBfBJc77nnKjkB4WFlZooxw2bJgmTZpk5luyZIl69OhRaLlJVPQEeBAWvTVhRAhcdYH0ZO1c9oPOrP1et3js0C+NxqnfoMcdHsbhlfu16MfjNvGVzu1U388fklf58pfPlZakY2NWKzvbV4kZcfr16GRVLlND73Vabfa7sdKNmtZrmsPjIRABBBBAAAEEEEAAAQQQQAABBBBAAAEE8i9A3SD/dvR0HwEK6EV0rY3CubET3WgrVqxQly45x98WpBmF+aCgIBk/jRYZGalKlSoVJCV9i7gAD8IivkAMD4ErLfBHsLRhspSenHundX7d1f7Fn526808vLtTpeF+bPl18VqnJx8F2c50KnqW0lMpm3KywcbrOo7QW3hujI/FH5OPpo00PbpKHxcNuHgIQQAABBBBAAAEEEEAAAQQQQAABBBBAoGAC1A0K5kdv9xCggF5E13nIkCGaNi1nR17Lli3NInpAQECBRpt393mtWrUUHh5eoHx0LvoCPAiL/hoxQgScEdhzIk7rw6J18HSC3unXzH7X31+X1n5iFZckX5UcdVTy9Lbf/++Is8fiNOPNTcqWxaqPf1yYMnvs0uyyhzTn7jny8vC6aM7oj+cr6URZ87NFx75RfPpZnfpXI/0W/pt5bW6fuaoXUM/h8RCIAAIIIIAAAggggAACCCCAAAIIIIAAAvkToG6QPzd6uZcABfQiut5GcdvYLX6+9e3bV1OmTMl3EX3q1Kl69NFHc/MZuYwiPa14C/AgLN7ry+zcQ+BUXIpem7tTG8PPKi45PXfSG1/rroqlfS6PcHyL9FU3m5ik/tNVsnkfpwCXTlqrv/ak2PSpFfaN3u23XaN6j1evwF4XzRk7Z4PiNua8R/3PU3N0POmgKg9op/eSZpjX3uz4pvrV7efUeAhGAAEEEEAAAQQQQAABBBBAAAEEEEAAAecFqBs4b0YP9xOggF6E1zw4OFhjx47NHaGxE33ChAlOHeduHNduFM7nzZuXm6dFixYKDQ0twjNnaIUlwIOwsCTJg8C1E0jLyFLT4MUyfuZtHw1sqf43VLc/sAmNpVjrd5ifCbxT1w/5wX7fPBFJsWma/vIqZWZbH7VeKvGEzmW/o52PtNO3Pb+9aM6k0EhFz/hL6VnpCj27TIfjd6hByxv0StU5ZvygBoM0qt0op8ZDMAIIIIAAAggggAACCCCAAAIIIIAAAgg4L0DdwHkzerifAAX0Ir7mxrvPQ0JCrEZpFNKN3ePGz86dO9vMwCiOb9++XStXrpSx8zxv8/f3N49uL+hx8EWcjeH9LcCDkK8CAsVD4IGv1mvtoSirydxzQ3V9OLCl/QkuHSOtmWgVl+HhI69XIiRv2/eaXy7hxrkHtGnxUZuQaidW6ePbftb3j/+uqn5VbT7PSs7Q8bFrzeuRyeEKiZylmuXr6K12K5SVnaUm5Zto5p0z7c+FCAQQQAABBBBAAAEEEEAAAQQQQAABBBAokAB1gwLx0dlNBCigF/GFNnaQG8e3X1hEz8+wjfeeGzvRjcI7zT0EeBC6xzozy+Iv8NmKg/pgyT6riVbw89Hm17vbn/yJUOlL239spYHTpcbOHeOekZapaSNXKSUl2+a+3nFfKeHFNnrhxhcuOqbIN35TepKfsrIz9XPEBJXyDNCSgfE6EHPAfHf65gc3X/Id6vYnSQQCCCCAAAIIIIAAAggggAACCCCAAAIIOCJA3cARJWLcXYACuot8Ay48zt3ZYRs71Y3iOTvPnZVz7XgehK69fowegfMC24/GqM+nf9qALBvRRXWu97MPNamFdC7cOq7hHdJ9/7Pf94KIg1tOa8mXu2z6eWWmaGO9/+qLkQsuWgg/9/VvSjiYM9ZlJ3/Q2ZTTOvd8U809ONe8NuOOGWpaoanT46EDAggggAACCCCAAAIIIIAAAggggAACCDguQN3AcSsi3VeAAroLrb1x9PrEiRPNY9ljY2MdGnmfPn00bNgwp96b7lBiglxCgAehSywTg0TArkB2ttRkzCIlpWVaxb7Rp6keaR9ot7+WjZVWf2Qb1+dTqdVD9vtfELH8s43auz3Bpp9fzDJV+aCzetTqYfNZ0upQRS+MM6/vPLdKe2LWq+bjPfTGyS/Na6+3e133NbjP6bHQAQEEEEAAAQQQQAABBBBAAAEEEEAAAQQcF6Bu4LgVke4rQAHdRdc+LCxMO3fuVGJiovnf4cOHValSJVWsWNGcUdOmTdWsWTMXnR3DLiwBHoSFJUkeBK69wFPfbdbvuyOtBtKjSWV9+XBr+4OL3CVN7njxuIfnSnW62c+RJyIzPUv/e/5XxWXl7Cj3yM5Q7cMLVPPYMs35V1O99vxPNvmyktJ0/I315vXz70Fv2elmDSvznXmtb92+eqvjW06Ng2AEEEAAAQQQQAABBBBAAAEEEEAAAQQQcE6AuoFzXkS7pwAFdPdcd2btJgI8CN1koZmmWwhMXxeu0fOtj04vWcJTu8f2lsXiAMHcZ6TtP9oG+pSWnlgmXd/AgST/hETvOaqfJuyWT8o5Nd37jfwSjpsfHrneomaL/lBVv6o2+SJHz1V6Wvnc96DXqdxQwTf+roysDNULqKe5fXKOc6chgAACCCCAAAIIIIAAAggggAACCCCAwJURoG5wZVzJWrwEKKAS+VvsAAAgAElEQVQXr/VkNghYCfAg5AuBQPEROHQmQbd+uNJmQvP/3UktqgfYn2hmujTldunYRtvYgJrSUyulkuXt58kTETrqI3nPniqPrHSrfruevVX3Pvdfm1znPvlBCcdrmNeN96BnZKXrj/uStCtqlzwsHtr04Cb5ePo4NQaCEUAAAQQQQAABBBBAAAEEEEAAAQQQQMBxAeoGjlsR6b4CFNDdd+2ZuRsI8CB0g0Vmim4l0PqtpYpKSLWa80s9G+pfXes65pAco+iP2qp8uvVR8Gbnqq2kx5ZIXo4XsDNjY7Xnlo7ySrV+N3tMGU/dtGarPL1LWI0r6ddfFP2nv3nNeA/6XzGhShjeUjP2zzCvTes1TTdWutGxuRCFAAIIIIAAAggggAACCCCAAAIIIIAAAk4LUDdwmowObihAAd0NF50pu48AD0L3WWtm6h4CI2aFavbWY1aT7Vi3gn54op3DAL+sWK2uIffKT8m2fRrfLQ3MeSe5o23zB6+o1LfzbMLj/m+A2g590+p61omDOv7xCfPa+feg133pfr2+613z2sg2IzW48WBHb00cAggggAACCCCAAAIIIIAAAggggAACCDgpQN3ASTDC3VKAArpbLjuTdhcBHoTustLM010E5mw9phdmhVpNt4SXh3YF95Lx05F2MjZZL7z/iX4s8fbFw7uPlToOcySVGZOZkqzNnVqrTEJWbp91DS06cH9bvTtoik2eyNdmKD2zau570Nv27qVn9JkZ1zuot8bdMs7hexOIAAIIIIAAAggggAACCCCAAAIIIIAAAs4JUDdwzoto9xSggO6e686s3USAB6GbLDTTdBsB4/h24xj3C5uxA93Yie5o6zp+hZqfW6pJ3p/advEsIY3Y59T70OeM/z81+nql9lW3aOptFh2qYjHzzuszT3UDrI+XP/f+J0o418L83HgPesUqlTSq6UKlZqaqRukaWtR/kaPTIA4BBBBAAAEEEEAAAQQQQAABBBBAAAEEnBSgbuAkGOFuKUAB3S2XnUm7iwAPQndZaebpTgK3frhSh84kWE35/7rU1cu9GjrMMGr+Ln23LlyveP2op71+/adf2VrSzS9KNzzicC4j8HjCcb3yQU9trfNPN5+Mkmob10NP3vC4WnUOyv0g6YfPFb2zifm38R7006lHtPK+NG0+tdm8tv7+9fIr4efU/QlGAAEEEEAAAQQQQAABBBBAAAEEEEAAAccEqBs45kSUewtQQHfv9Wf2xVyAB2ExX2Cm55YCYxbs0rS14VZzb1E9QPP/3clhj6V7IvXk9JyC9YrrP1KQT7x0y4tS80EO57gw8Infn9Cm41tU+2xz1TvTWjViGskj20Pp1yVr6MTbZbHk7ErP2v6rjv9YxvzdeA/6ulO/KXXEjZq2Z5p57cvuX6pD1Q75HgcdEUAAAQQQQAABBBBAAAEEEEAAAQQQQODSAtQN+HYgYF+AArp9IyIQcFkBHoQuu3QMHIFLCvy+O1JPfZdT/D7fjNr07rG9VbKEp0NySWmZah68WBlZ2bqhQqbmvNjHoX6XC9p7dq9e+G6U7tzzL5uwhkNK6tb27XKux53QyXdClKFqf78HfaIaBz+ukRteNT9+vtXzeqr5UwUeDwkQQAABBBBAAAEEEEAAAQQQQAABBBBAwFaAugHfCgTsC1BAt29EBAIuK8CD0GWXjoEjcEkBo/jdZMwiZWdbh3zxcGv1bFLZYbkBn6/V5oizZvy6V25VFX9fh/teKnBx+GLt+DBZpdL8rUIatK2s2x5rrNT9+3XilVflVbaldH1nM8Z4D3rzfrfokdh3zb+71eimj7t9XOCxkAABBBBAAAEEEEAAAQQQQAABBBBAAAEEbAWoG/CtQMC+AAV0+0ZEIOCyAjwIXXbpGDgClxXo99kabTtyzirm9Tsa64mbazssN2nZX5qw9C8z/v17mmtQm5oO971c4MTJP8h7WxWrEE9vD91VbaPivp8uZWbKq1prXdfmSTPGeA+6T1VPvVZ/vhLSElSxZEUtv3d5oYyFJAgggAACCCCAAAIIIIAAAggggAACCCBgLUDdgG8EAvYFKKDbNyICAZcV4EHoskvHwBG4rMBHS/frzwNRalenvNoFlVeboHLy9Xbs+PbziY0CvFGIN9qdzavqvw/cUCjq8dEpmv7qWptcDf/6UVVP/mlet3iXVKk7Jpi/G+9B35+4QasGpWvtiZx+qwetVtnryhbKeEiCAAIIIIAAAggggAACCCCAAAIIIIAAAv8IUDfg24CAfQEK6PaNiEDAZQV4ELrs0jFwBK64gHEEvHEUvHEkfBlfb20f3VPGu9QLo80dv1UnDsRYpSoTF6bW28bnXvPp8a68S5Yz34O+8Mi3ynipjb7c8aX5uXGEu3GUOw0BBBBAAAEEEEAAAQQQQAABBBBAAAEECleAukHhepKteApQQC+e68qsEDAFeBDyRUAAgcsJPPP9Zi3eFWmGLPh3JzWvHmAbvu6/UuAtUpXmDmPuW3tSy6bttYlvt+kNlUw6ZV4v0fJhlQjsZP6+7OT/VPONAXp+5TDz76ebP63nWj3n8P0IRAABBBBAAAEEEEAAAQQQQAABBBBAAAHHBKgbOOZElHsLUEB37/Vn9sVcgAdhMV9gpodAAQX+tyFCr87daWYZ2bOhnu1aNydjdpa0fYa04m0p9pjU4Hbp/h8dvltmepa+GbFa6amZVn1qHV2qOofnmdcufA96pXsbavDxYPOzjlU76ovuXzh8PwIRQAABBBBAAAEEEEAAAQQQQAABBBBAwDEB6gaOORHl3gIU0N17/Zl9MRfgQVjMF5jpIVBAgZOxyWr/7jIzS9va5TXzqfbS8S3SvH9JZ/ZZZ396tVO70JdP36u9a05a5SiRnaKOq16URdk270FfkPmjlneKU2xqrPxK+Gn9/esLODu6I4AAAggggAACCCCAAAIIIIAAAggggMCFAtQN+E4gYF+AArp9IyIQcFkBHoQuu3QMHIGrJtB53HJFRCfJy8OiHcG9VPLsHmlyztHqVq1+L+mBmQ6P6+TBGM0Zt9UmvsXeL1X+9HbzumfvcfL1KWO+B/238C80e0CUIpNyjpRf3H+xqpeu7vD9CEQAAQQQQAABBBBAAAEEEEAAAQQQQAAB+wLUDewbEYEABXS+AwgUYwEehMV4cZkaAoUk8Pq8nfp+fYSZ7dshN6lbw4rS/wZKfy2xvcPQHVLZWg7fefqraxUfnWIVX/a6E2q15G3zWnbbZ1X673errzo+U+/eFpIbO77zePUK7OXwvQhEAAEEEEAAAQQQQAABBBBAAAEEEEAAAfsC1A3sGxGBAAV0vgMIFGMBHoTFeHGZGgKXEDh+LlnVyvo67PP77kg99d1mM/7RjkEac1cT6eR26YtbbHO0f1bq+Y7DubcsCtf6eYet4j08LWq7O1i+p07Lo0Y7lbzxUfPznedWaYH/LP3ZJMv8e0iTIXqx9YsO34tABBBAAAEEEEAAAQQQQAABBBBAAAEEELAvQN3AvhERCFBA5zuAQDEW4EFYjBeXqSHwt0B6ZpbWHYrWsn2ntGzvaZ1LTNOusb1ksThGlJCaoaZjFpvBdSv66Y8XuuR0nPmQtPcX6yQ+paUXD0jejhXoE2NSNfXlNZccSEB6jG6pWMH8/GTyYZ3Y8YXevj9eyT5S60qtNbXXVMcmQRQCCCCAAAIIIIAAAggggAACCCCAAAIIOCRA3cAhJoLcXIACupt/AZh+8RbgQVi815fZIWC8u7znxBClpGdaYcx/tpNa1AhwGKjvp38q9GiMGb91VA+VK1VCOrpB+qaHbY7e70ttn3E49y8fb9eR3dGXjO9ZOks+XiWUkZWm5fsmyMMSpg/7e8jH00ebHtwkD4uHw/ciEAEEEEAAAQQQQAABBBBAAAEEEEAAAQQuL0DdgG8IAvYFKKDbNyICAZcV4EHoskvHwBFwSCA7W2r5xhLFJqdbxY/s2VDPdq3rUA4j6K2Fe/T16pyj1ic/1Fq9mlbO6fvFzdLJHdZ5ygZKz4fK0S3uR/ee1YKJoRcdi2dmim7xiFbpcjnvVV907Bt12LpJn91h0aqmFs3rM091Axyfh8MTJhABBBBAAAEEEEAAAQQQQAABBBBAAAE3FaBu4KYLz7SdEqCA7hQXwQi4lgAPQtdaL0aLQH4Env5us5bsjrTq2rFuBf3wRDuH0+V9D/rjnWpr1J2Nc/qG/iDN+5dtngdmSvV7OZx/z58ntOnXcCWcS7HqU7tclAL3b5df/Z7m9Y1Ri1R+51IFJCVq6FOeGt77LfWt29fh+xCIAAIIIIAAAggggAACCCCAAAIIIIAAApcXoG7ANwQB+wIU0O0bEYGAywrwIHTZpWPgCDgs8N26cI2av8sqvoSXh3YF95Lx05EWk5Ru7mQ3WvPqAVrw70453TJSpQ8bSMnnrNPU7iw9ssCR1FYxx/ad0751J3V42xmlp2bq7qEtlTj6UZWqO8KMOxy/Xaf2/6Rmx87or2oW7Xrrfr3WfpSS49PkW7qE0/ejAwIIIIAAAggggAACCCCAAAIIIIAAAghYC1A34BuBgH0BCuj2jYhAwGUFeBC67NIxcAQcFjh8JkHdPlxpE//jk+3Vvk55h/Pc+uFKHTqTIA+LRXvf7C2f88X3ZWOl1R/Z5nl2o3R9A4fz5w3MTM/S4dAzqtemkjLWz9CJuVVksVgUmxalZUe+UY9dOcfJ/35HJ9Wv97xZcL9/TFuVq1oqX/ejEwIIIIAAAggggAACCCCAAAIIIIAAAgjkCFA34JuAgH0BCuj2jYgoZIEzZ84oLi5OUVFRqlatmnx8fHT99dcX8l0un84YQ2pqqo4fP64KFSqoTJkyV30MV2PCPAivhjL3QODaC7R+a6miElKtBvLvbvX0Yg/HC9yvzNmhHzceMXMYx78bx8CbLeF0zi707Czrid4wWLr744JPPjtLe176RaU9yypb2ZoTMUm1o8vqSK0esnj882xo1aOmOtzD+9ALDk4GBBBAAAEEEEAAAQQQQAABBBBAAAF3FqBu4M6rz9wdFaCA7qgUcQUWCA4O1rRp0xQeHm6Tq2XLlhozZoz69r2y77qdOHGiJk2adNExBAYGatiwYRo6dKhTc92+fbvy/hcSEmLVPz093al8hRnMg7AwNcmFQNEVGPFTqGZvOWY1wBtqltWcf3V0eNBzth7TC7NCzfhht9U3/8ttsx6R9sy3zuXlI43YL/mWdfgelwoMn7hAnpEB5schkbN0zNNLpb3utgr3Le2tRz/oJIuHpcD3IwECCCCAAAIIIIAAAggggAACCCCAAALuKkDdwF1Xnnk7I0AB3RktYvMlEBMTo379+mnlStsjhi9MOGTIEE2ZMiVf97HXychtFPDttS5dumju3LkKCMgp5lyqrVu3Th06dLCXTtnZ2XZjrlQAD8IrJUteBIqWwNxtxzV85jarQVks0q6xvVSqhJdDgz12Lkmd3l9uxhq7z41d6LktYo005XbbPLeOkW5+waH8lwtK2HRU52aHmSG7zv2pTakbVN7H9h8z3flcC9Vq6vix9AUeGAkQQAABBBBAAAEEEEAAAQQQQAABBBAoZgLUDYrZgjKdKyJAAf2KsJI0r4BRkM67K7tz584yitnGju/Q0FBNnTrV3MF9vhk7wI2d4oXZLiyeG2MwdrsbO9+NMcybN89qjI4U8hcuXKg777zT7jApoNslIgABBAooYBzfbhzjfmH7dshN6tawosPZb3p7qU7Hp5rvPzfeg268Dz23fdpWOrPPOpdfRemFvZKHY0X6Sw0k41yKTr6/0fz4ZHKYVkX+JI9yj8ony3p3e73WldTjySYOz4dABBBAAAEEEEAAAQQQQAABBBBAAAEEELAWoIDONwIB+wIU0O0bEVEAAaM4/uijj+ZmMHaXG8XpC9uFBe4VK1bIKLwXRjN2vnft2jU31eDBg82i/YXNKNoPHz7c7ljPB5wvoPv7+5uFeGO8xk+jGJ93pzsF9MJYRXIggIA9gds+WqmDpxOswh7vVFuj7mxsr2vu58//uE0Lth83/57/705qUT3PSRxbp0kLnrfNNeBbqek9Dt/jUoHhr66SZ5aUkZWm2RETdbpqoGol9bcK9/T20OMf3ixvH88C348ECCCAAAIIIIAAAggggAACCCCAAAIIuKMABXR3XHXm7KwABXRnxYh3SsDYZR4REWH26dOnj1lcvlQzis/nd6IbxWijiF4YLe8O+BYtWpg7zi/V8sYaYw8LyzlS+GItOjpa8fHx5k76vM141/vYsWNzL1FAL4xVJAcCCNgTCF6wS1PXhluFNaxSRouH3mKva+7n36+P0Ovzdpp/G4V3owCf2zJSpXF1pNR463zVW0tPLHP4HpcKDJ+4RZ6RiebHi459o/0BUaqdPsImvOtDDdX45qoFvh8JEEAAAQQQQAABBBBAAAEEEEAAAQQQcEcBCujuuOrM2VkBCujOihHvsIBRLDfefX6+bdu2zdyhfal24W51o3h9YXHa4Zv/HWgUy1u1apXbzXi3uXF0+6XahfH2xnyxPBTQnV0l4hFAoDAElu6J1JPTN9uk2j6mp/x9vR26xf5T8eo5IcSM7dW0siY/1Nq639LR0ppJ/1yr31PqNFyq2d6h/JcLOvPbYaWsOmaGbIxapENJO5Re8UEFJFe26laljr/6v3Rjge9HAgQQQAABBBBAAAEEEEAAAQQQQAABBNxRgAK6O646c3ZWgAK6s2LEOyyQ91h2ezu/zye15Hnf7oQJEzRs2DCH73exwLzHshtHrcfExNjNl3fXfH7ex04B3S4xAQggcAUEktIy1WTMImVnWyf/7wM36M7mju/YbjJmsRJTMxRQ0luho3taJ4s9Ln3cQmrcN6dwXqnw3keeGhar019sN+93OH6HNkUt1sG6ldUs6gEbrYffbq8yFXyvgCIpEUAAAQQQQAABBBBAAAEEEEAAAQQQKN4CFNCL9/oyu8IRoIBeOI5kuYhA3iPZHS1E5z1C3d6R746g5ydf3sJ/586dZbxD3ZlGAd0ZLWIRQKAwBfp++qdCj1r/Q6EH2tbSO/2aOXybx6dt0rK9p8z4FS92VVCFUtZ9E6OkUhUczudoYHZ6lo6N+tMMj02L0uLj3yqsZrIaxb0qiyxWaW7sWlHt7mvqaGriEEAAAQQQQAABBBBAAAEEEEAAAQQQQOBvAQrofBUQsC9AAd2+ERH5FMi7m3zKlCkyCtP2Wt7is1GAN45QL0jLu5t8zJgxMvLbawUtgBe0v73xOfM5D0JntIhFwPUFxv++X/9dfsBqIoHlS2nlyK4OT25yyCG9t2ivGf/BgBYa2LqGw30LGhj25jp5JaabaWZHTFRqiQRVT7ldMQHNrVJfZ0nR45NvL+jt6I8AAggggAACCCCAAAIIIIAAAggggIDbCVA3cLslZ8L5EKCAng80utgXMI5KL1u2bG7gihUrZOwGt9cKu/icnyPhjR3nXbv+U2xKTExUyZIl7Q099/PCnoPDN75IIA/CgujRFwHXE1h3KFr3f7XOZuCbX++uCn4+Dk1o65Fz6v/ZGjP23tY1NG5AC4f6FUbQ8el7lLUnykwVEjlLkcnhqpxaUrGVnrFJf3vfMgrqfcE72gtjEORAAAEEEEAAAQQQQAABBBBAAAEEEECgGAtQNyjGi8vUCk2AAnqhUZIor8CZM2dUsWLF3EuOFtAvLF5nX/gyXyeZ8xbQ8zuGqKgolS9f3uE7X+kC+v79+xUZGenQeBYuXKhx48aZsV999ZWeeOIJh/oRhAACrimQkZWtxqMXKS0jy2oC4+9toQE3OraT3MjRZPQipWZkydnd6wVVS9h6Sudm7TfT7Dq3Rrtj1uhwtXNqEfuqMrys33lePWWv+kx7tqC3pD8CCCCAAAIIIIAAAggggAACCCCAAAJuJUAB3a2Wm8nmU4ACej7h6HZ5gcIqoGdkZMjT0zNf3PHx8SpTpkxu3+JUQG/YsKHTJhTQnSajAwIuKfDwNxu0+sCZ3LG3qBGgZzrXUe+mVRyez31frtP6w9FmfOjongoo6e1w34IEZkQn6+S4TWaKyOQwhUT+pFPXJ6lObCdllrQ+xcQzM1UDbo1XhfsHFuSW9EUAAQQQQAABBBBAAAEEEEAAAQQQQMCtBCigu9VyM9l8ClBAzycc3S4vcGEB3dGd5BfuQE9ISFCpUqXyxU0B3ZqNAnq+vkZ0QsDlBOZuO64Dp+PVvnZ5tQ4sJ19v5/8R0kdL9+vjZTnvUv/8oRsdL76nJUlH1kp1b8u3W/hrq+WZma2MrDTzPehZXpla0zJDPQ6+YpOzyd6panJvG13/3HP5vh8dEUAAAQQQQAABBBBAAAEEEEAAAQQQcCcBCujutNrMNb8CFNDzK0e/ywpcWEDftm2bWrZsaVftwgJ6amqqSpQoYbffxQKKcwF96tSpDpls375dixYtMmMpoDtERhACCEjmDnZjJ7vRHusYpNF3Nbm8S0qstP4zacNkySiij9gnlXT81Rd5k0d8vFUeJxLMS4uOfaO49GjN6nZUD29+QR4e1sfQe2amqcm+Kardrqaqjc95XQUNAQQQQAABBBBAAAEEEEAAAQQQQAABBC4tQAGdbwcC9gUooNs3IiIfAoV1hLujO9cvNsS0tDT5+PjkflRcjnB3Zjl4EDqjRSwCCJwXMN5/3mjUImVlZ6tZNX/98tzNl8ZZ/Iq0ZYqUnvxPTKfh0m3B+QKNWhSm5JCjZt9NUYt1OH6HlrU+rUoprdXm2ACbnHXCFqjWkSXybdVKNSZ/Lk9//3zdl04IIIAAAggggAACCCCAAAIIIIAAAgi4gwB1A3dYZeZYUAEK6AUVpP9FBfJbQJ84caKGDx+em7MgBXQjicViyc01d+5c9e3b1+6KXbgLPjY21upd6vYSBAcHa+zYsYU2B3v3u9znPAgLokdfBNxb4K5PVmvn8Vh5WCza+2Zv+Xh5XBxk2p1S2Grrz0qUkl7YK13nfDE79VCMTn+1w8xnFM+NIvq2ejHaH5SuRza9Ic/sf97HXun0ZjXZOyX33iVq1lSNr75UiVq13HvxmD0CCCCAAAIIIIAAAggggAACCCCAAAKXEKBuwFcDAfsCFNDtGxGRT4H8FK/zFp9r1aql8PDwfN49p1veMYwZM0ZGfnutoEV8Cuj2hPkcAQRcQeCNX3fr2z/DzKF+93hb3Vzv+osPO2yVNO0u28+6vip1ftnpqWanZ+nYqD/Nfsbx7cYx7pEVE7W49RnVPNdYvfY/Ls8sb5WJC1PrbeNt8nuWKa3qn32ukq1vdPredEAAAQQQQAABBBBAAAEEEEAAAQQQQKC4C1BAL+4rzPwKQ4ACemEokuOiAgEBATJ2bxvN0eK1sUN8/vz5Zp/OnTvL2A1ekNalSxeFhISYKQYPHixH3h1e0CI+BfSCrBh9EUCgqAgs3hWpZ77fbA5n6K31Nbx7/UsP7atu0vEt1p8bu9BvfFTq8G+pdBWnphX+9np5xqeZfWZHTFSGd6Km3nrc/Lt8UlXdcuhe1Qz/Sp12xV80r6VECQXNnSOfOnWcui/BCCCAAAIIIIAAAggggAACCCCAAAIIFHcBCujFfYWZX2EIUEAvDEVyXFQgP8XwwMBARUREmPmGDh0qYzd4QdqQIUM0bdo0M0XLli21bds2u+nyFt379OmjefPm2e2TN4ACulNcBCOAQBEViElKV8s3lpij61Cngv73ZLtLj3T/b9KP91/8cw8vqUk/qcPzUpXmDs32xPTdytwTbcaGRP6kyOQw/a/7EaV5Z1n1H7AmW4NWWV87H2Ac5x40b648SpZ06J4EIYAAAggggAACCCCAAAIIIIAAAggg4A4CFNDdYZWZY0EFKKAXVJD+lxS48Cj0c+fOydiVfqkWGhqqVq1a5X5sFLuNondBmlH87tevX26KsLAwGUX6S7WYmBiVLVs29+MpU6bIKMI70yigO6NFLAIIXC2B3SdiFRaVqDubV3X4lrd+uFKHziSoVc2ymvuvjpfv91k76fTey8cEdpK6jZJqXqYYLyl+Y6Ri5vxl5tods0a7zq3RutYntb9iqk3+nhH+evKneGWnp9t85te1q2p8/pnD8yUQAQQQQAABBBBAAAEEEEAAAQQQQACB4i5AAb24rzDzKwwBCuiFoUiOiwoY7y8PCgrK/czeMe55d4sXxvvPz98471Hy9o5xz1v89vf3N9/Bfrmi/8UmTgGd/yEQQKAoCBg7yH/aclQbw6K19lC0ElMzzGHtf+t2+Xh5ODTE0fN3afq6cDN21tMddFNQuUv3O7Rc+u6ff7B02Rs8tliq2f6SIRlRyTo5fpMys7MUnrBTm6OWKCXolGY0Sr5onyezO6nHezmv6zjfEkpVVVKDDrr5i5fkUbq0Q/MlCAEEEEAAAQQQQAABBBBAAAEEEEAAgeIuQAG9uK8w8ysMAQrohaFIjksK5C2KG4XoFStWXHRXufGu865du+bmsbfz29iZvndvzk7Hdu3a5b7n/GIDubCgbYzBOKb9wnbhDnh7Bf9LTZoCOv9DIIBAURCISkhV67eW2gzlu8fb6uZ61zs0xKV7TunJ6ZvM2Oe61dOIHg0u3+/gH9KysdLJHZePq3ur9NCcy8ZEjF4jj7RMZWVn6ueICfILiNYn7WMv2eeb5PtUZuIP5udnKrTUniaPKcviqbuGtlSNRpcp/DskQRACCCCAAAIIIIAAAggggAACCCCAAALFQ4ACevFYR2ZxZQUooF9ZX7fPbuzgNordsbE5RQ+jiG4c7W7sBDeacWT6pEmTZBSdz7cWLVrIKGZfrhk5t2/fbobccsstly2gG/cwCubn440xGPczxnB+d/nUqVM1fPhwczxGc3T3uZHHYrFYDdX4xwDGf+db3rmdv2b8wwJjl/2VbjwIr7Qw+REo2gI9J4Ro/6l4q0E+07mO/tO7kUMDT0rLVPPgxcrIylaLGgGa/2wnh/opbJW0/ldSGmIAACAASURBVHPJeDf6pdrQ7VLZS79S48S3O5X51zmz9/KTPyol/aA+6XnykunKlCij79a01N6wAEVUvy03roSvl+4bfZNKl7vOsbEThQACCCCAAAIIIIAAAggggAACCCCAQDEWoG5QjBeXqRWaAAX0QqMk0aUELtzZfTkpRwvXzhTQjfsZYzCK6OcL+fbGYBTAHXn/+oXFc0e/BSEhIWbh/0o3HoRXWpj8CBRtgTd+2a1v14RZDbJZNX/98tzNDg/83slrtSn8rIx/K7R9dE+V8fV2uK+iD0prP5G2TLXt02mYdNvYS+ZK3BSps7Nz3oNuvAPdeBf6qm6HdPg6T1lkUbaybfr2P/WkKh1qZnO9XNVSuveV1vIq4am0w4eVERWVE2Ox6LomTeRRsqTjcyISAQQQQAABBBBAAAEEEEAAAQQQQAABFxagbuDCi8fQr5oABfSrRu3eNzIK2Mau6/O7wC+m0adPHxk7wR1557izBXTjfsZueGMMRvH6Uq1z587mGAIDL70rMm9fCuju/b1m9ggUdYE/9p7SE9NyjmA/34xCeOjonvJ3sBD+8bID+mjpfrP7pw/eqDuaVXF+2jMekPYttO5Xspz0knVxP29AxtkUnfxgo3npTMrRnF3ozcM0o3rOqR/+Pv6KTbU+0t03vbQe2/OGshI9bcZYu9X16v1MM514+WXFzl9g9XmlV15RucGPOD8veiCAAAIIIIAAAggggAACCCCAAAIIIOBiAhTQXWzBGO41EaCAfk3Y3femW7dulfHftm3bTAQ/Pz/Vq1dPRuHa+Olo+/nnn61CBwwY4GhXHThwwCyinx+D0bFVq1ZOj8Hod+bMGYfvmzfQ+EcC3t5O7OLM110kHoT5hKMbAsVEwDiCvcmYRcq+YLP25Idaq1fTyg7NMvRojPp++qcZe1+bmnrvnuYO9bMKMt6N/v09tv36fyk1H3TJfBFj18ojOUPZ2Vnme9ArV47QO60yzPjeQb21KGyRTd9qSXV1d+jzF83Zvl8dVVr6ieIWWhfzLT4+qrtksbwqO2biPAA9EEAAAQQQQAABBBBAAAEEEEAAAQQQKBoC1A2KxjowiqItQAG9aK8Po0OgQAI8CAvER2cEioVAv8/WaNuRnHeJn28Ptw/Um32aOjQ/o/je4o0liktOVxV/X6175VaH+tkETWohnQu3vtzobmnQd5fMd+qHvUrbmfMPlVZGzlTJtG0a0zPO/PuW6rcoqEyQpu2ZZtP/jtQHVHNLu4vmbV9ig3yXTrf57Pqhz6vC//1f/uZGLwQQQAABBBBAAAEEEEAAAQQQQAABBFxEgLqBiywUw7ymAhTQryk/N0fgygrwILyyvmRHwBUExv++X/9dfsBqqLWv99PyEV0cHv7/fb9Fi3adNOONfkZ/p9uaidLSMeZ7xxXUWWrzhNTgdsnD9rj187kTt57S2Vk5x8fviVmnI1HLtLRHuPb4lDCvze0zVyNDRupgzEGr4fznpv+oxtY22rXquM0wvZWum9YHyyc1xuqz6xo3VtCc2U5Piw4IIIAAAggggAACCCCAAAIIIIAAAgi4kgB1A1daLcZ6rQQooF8ree6LwFUQ4EF4FZC5BQJFXGDdoWjd/9U6m1Fufr27Kvj5ODT6/208olfn7DBjg+9uqiEdAh3qZxWUdFYKeV+66UmpfF2H+mcmpOnEW+vN2OjUE/rjxPeq0SZUb14fYF67v+H9Glh/oAb+OlDpWem5OZfcs0TV/KppzgdbdPKQ9XvSjaCA2IO6IXSCzRjqLl8m76pVHRobQQgggAACCCCAAAIIIIAAAggggAACCLiiAHUDV1w1xny1BSigX21x7ofAVRTgQXgVsbkVAkVUIC0jS02DF8v4mbd9OLCl7rmhukOjPhmbrPbvLjNjb21USd8MbuNQv8IIOvL2elni08z3oM858rFuD9imB9uWVLLFIr8Sflo1cJXmHJyjt9a/Zd4u0D9Qv/b91fw9PTVTM97YqLioZJuhBB7/Q7UPzrW6Xunll1Xu0SGFMWxyIIAAAggggAACCCCAAAIIIIAAAgggUCQFqBsUyWVhUEVMgAJ6EVsQhoNAYQrwICxMTXIh4LoCD329Xn8ejLKagFE8N4rojrYu41YoPDpRJUt4akdwL3l5WBztWqC4qFn7lbz1lJljVeRPqpW0WstuidFPpXOOkX+z45vqV7efeYx7yLEQ+Xn7aVCDQbn3PHM0Xj//P3v3Hd1U2ccB/Jumabo3nXRQWmah7LL3UlCWiIqKoqjgwPG6UEBBUVFfRBkirzgQEBULsrfsWaC0bAoUuvdM28z35FYKtSu0SZqk33sOpzT3Gb/f58k5zx+/PvfOOwm1WlMpjo5nv4ZbTtkj4rWXXceOCF6zul7xsjMFKEABClCAAhSgAAUoQAEKUIACFKAABUxZgHUDU14dxmYqAiygm8pKMA4KGECAG6EBUDkkBcxQYOm+eHy29UKFyL2dbXFsxmCds5m5IQ4rj9wQ2q99rgciQzx07lufhrKzGchaXRb7xbzjyE3ajA7dYzHG30f4rL1ne6weUXPRO3rrDRxdf61SGBJFIbqfmAvtT+ESiRB2YD+sPT3rEzL7UoACFKAABShAAQpQgAIUoAAFKEABClDAZAVYNzDZpWFgJiTAAroJLQZDoYC+BbgR6luU41HAPAViEnMxatHBSsGvfCYSfcKa6JTUzvOpmPLzSaHttAGheGtYK5361beRuliJpA8PC8Nkl6biUMJqPN9qHx4NbYrz4rJT5VGjohDmGlb9VBog6stTSL6SW6mN9gR6x7PfACgby2f2LLg9+mh9w2Z/ClCAAhSgAAUoQAEKUIACFKAABShAAQqYpADrBia5LAzKxARYQDexBWE4FNCnADdCfWpyLAqYr4BGA/T4ZBdS80sqJDGqgz8WPtJRp8RkchXaf7ANSrUG7fxdsPHlPjr100ejxE+PQ5NbFvufCQvxlP0h7GxjhQ883YXPtI9sn9l9ZrVTqTVq/BL9K7J+cIGN0q5Su5AbGxGcsE343KFnDwSuWKGPsDkGBShAAQpQgAIUoAAFKEABClCAAhSgAAVMToB1A5NbEgZkggIsoJvgojAkCuhLgBuhviQ5DgXMX2DBzstYuPtyhUSk1lY4NWsoHGysdUrwoaWHcTIhW/ukc8TMGgZnO4lO/XRqdGUHEBAJ2LpUap694SqKjiQLnx9M+xMRmVvRrEsa+gYHoBga2FnbYf+E/cLPqq6/4v/CjIMz0Cy7PYZffLbKNt1PzIG9LA0Qi9Hy+DFYOTjoFDYbUYACFKAABShAAQpQgAIUoAAFKEABClDAnARYNzCn1WKsDSXAAnpDyXNeChhBgBuhEZA5BQXMROBWtgx95u+pFO38hyLwcJcAnbLQFuC1hXjt9c2jnfBAhJ9O/aptJMsGTv8MnPwByLkBDP0I6PlypebFcZnI/OW88Pnl/JMoid+OET2OYo6nG35zchQ+n9NzDsaGja1yKu0J9Ec2P4LzWefRL34C2qT1qtTOIysOEXFLhc/9Pv0ELqNH1y839qYABShAAQpQgAIUoAAFKEABClCAAhSggAkKsG5ggovCkExOgAV0k1sSBkQB/QlwI9SfJUeigCUI3D5Bfncu3Zq547fne+qU3qmbORi75JDQdnyXAHz+UIRO/apsdOBLYPeciresbYHn9wNNWlb4/O73oOfK03Eyfh0ea74DNz1FGOPvI7QN9wzHryN+rTaeq7lXMfavsRCpxHg45m24FnuVt3WQpaLllV/hmntF+Mxp4EA0XbK47rmxJwUoQAEKUIACFKAABShAAQpQgAIUoAAFTFSAdQMTXRiGZVICLKCb1HIwGAroV4AboX49ORoFzF3g1xM38c66s5XSODNrGFzta38cu/Zd6m1nb4X2fegejlJEvz+k7iSnfgb+qnzaHF5tgGlHKo2b+MVxaDLL3oO+KeEnTJAegntwCh7x80ac1Eb4PGpUFMJcw6qN6atTX+F/sf+Du8wXE868C5kkHzLNRjy8+3CFPiKJBC1PHIfI1rbu+bEnBShAAQpQgAIUoAAFKEABClCAAhSgAAVMUIB1AxNcFIZkcgIsoJvckjAgCuhPgBuh/iw5EgUsQaBIrkSnOTugUGnQK9QTozv4Y3g7H53fga41eOGXk9gWlypw7Hy9H8K8nOpOs6wvkBJTuX/vV4HBH1b4PHdTPAoOJgmfHUrfiMjMM2jW6Tj+dHLALE934fOHWzyMWT1mVRtPqaoUozeMxq2CW2ia1wKpTtfhWKzA8q9Vlfr4L/gvnO+7r+65sScFKEABClCAAhSgAAUoQAEKUIACFKAABUxQgHUDE1wUhmRyAiygm9ySMCAK6E+AG6H+LDkSBSxFYOf5NEQEuMLLSVqnlFYdS8B7UbFC31kj22Jy72Z1GkfolHkF+LY3oCw7WV5+iUTAMzuBpl3LPyq+kIXMn84Jv1/JPwVN7F707HoacMlH3yB/FItEsLO2w/4J+4Wf1V0n007iqW1PVbg97yc1wpI1FT5zvv8++P/3v3XPjT0pQAEKUIACFKAABShAAQpQgAIUoAAFKGCCAqwbmOCiMCSTE2AB3eSWhAFRQH8C3Aj1Z8mRKECBMoGUvGL0+GS38P/+Lb3w49Pd6kdz/Dtgy5uVx3DxB6YdA6RlJ9w1chUSZ5W9fz1fkYWYK9vRx+YKAsJP4iMPN/zq7Cjcm91jNsa3GF9jTP/Z9x9su7GtvM2ooxo8vlddoY/E3x+hu3fVLzf2pgAFKEABClCAAhSgAAUoQAEKUIACFKCAiQmwbmBiC8JwTFKABXSTXBYGRQH9CHAj1I8jR6EABSoK9Pt8DxKyZLCxtsL5OffB2kpUP6IfRwA3DlYeI+IRYMyy8s8TPjsIq5yyQvfuhL8QeWYLQu7Pxk0PJcb4+wif923aF0sGLakxniMpRzBlx5TyNk3ygCVLVJAH+8Jv2INwHDgAdu3bA9qT8LwoQAEKUIACFKAABShAAQpQgAIUoAAFKGBBAqwbWNBiMhWDCbCAbjBaDkyBhhfgRtjwa8AIKGCJAtpHuGsf5a69Vk/pjp7NPeuXZkEqsCQSKM6tPM6jvwIty95FnrnhEoqPpAn/P5KxBYFnDiKwpQ38WkTjaV8vnLAteyz9j8N/RBfvLtXGpIEGw9YNQ3JhcnkbjwKgRYseWD50ef1yYW8KUIACFKAABShAAQpQgAIUoAAFKEABCpiwAOsGJrw4DM1kBFhAN5mlYCAU0L8AN0L9m3JEClAA2H4uFc+vPClQTO3XHG/f17r+LJe2AmseqTyOnWvZo9ydfFByJQcZ35e9fz2+IAYXUveh/4XzCB2ZjpMeYkzxaSLc6+nXE98N+a7GmJbHLsfCUwsrtBFBhN3jd8Pd2gNblsRCUapCsw6ecHK3hZOHHZzcpXBwrdu74+sPxBEoQAEKUIACFKAABShAAQpQgAIUoAAFKFB/AdYN6m/IESxfgAV0y19jZtiIBbgRNuLFZ+oUMKCATK5C29lbodEAbf1csPmVPvqZbcOLwOlfKo/Vbjww7n/QKNRInFn2qHeFuhQbbi5B85Q0dAuSwCfkjPAY9ys2EuH+byN/QxuPNtXGlVOag35r+0Gtqfju82nOb8PhWAgKc0qr7Cu1EyO8fwC6jw7RT84chQIUoAAFKEABClCAAhSgAAUoQAEKUIACRhRg3cCI2JzKbAVYQDfbpWPgFKhdgBth7UZsQQEK3BE4eDUTwR72aOpmXyvLuKWHEJ2QI7SLfn8IPBz1cDJbLgOWdANyb1We/5kdQEAksladhyw2s2zerF2Izz+FXtdS0XVwPHa72+J1Lw/h3qDAQVg4oOIJ838P+sqeV7Dn1h7hY4lKiiGXJyEoJ7zW3LUNWvf0xcBJejh5r9NsbEQBClCAAhSgAAUoQAEKUIACFKAABShAAf0IsG6gH0eOYtkCLKBb9voyu0YuwI2wkX8BmD4FdBC4kJKPqNNJ+OtMElLzS/Bc3+aYcX/theGvdl2G9p/2+mpCR4zu6K/DbDo0uXkUWDGsckPf9sDzB1CakI/0pWeE+4XKXGy+9R3sFEqMdpXBLzAGI5v6IkFiDe3j2KNGRSHUNbTaSfcn7se03dPK7487+x94FQbqEGRZk/B+/uj3WEud27MhBShAAQpQgAIUoAAFKEABClCAAhSgAAUaWoB1g4ZeAc5vDgIsoJvDKjFGCtRRgBthHeHYjQKNROCzbRex9O+rFbL1dJTi5PtDahXQnj7XnkLXXuM6NcWXD3eotY/ODXbMBA5/Xbn5yK+ALk8jZUE0lGlFwv0DaeuQLIuHb2ExHu10GhtcbTHT0124NyJkBD7r81m102of3z7o90HIKM4Q2rgWe2F03KuwUzjqHGrXkc3Q7YFmOrdnQwpQgAIUoAAFKEABClCAAhSgAAUoQAEKNKQA6wYNqc+5zUWABXRzWSnGSYE6CHAjrAMau1CgEQnsu5yBSSuOVcp4w4u9ERHgWqOE8P7z2VuhfR+69vHt2se46+0qLQS+jgCKyh7VXn7ZuQKvxEB2UY6stReFj9OKb+Lv1F+F//dxE6GL734MCfBDulgMK5EVto3dBj9Hv2pDW3xmMZbGLC2/b6OyQ+vMSEzyeh7FOUoUZJcgL724xtR6PxyGiEEBekufA1GAAhSgAAUoQAEKUIACFKAABShAAQpQwFACrBsYSpbjWpIAC+iWtJrMhQL/EuBGyK8EBShQm0CHOduRK1NUaPbq4BbQ/qvtem7lSew4lyo02/ZqP7Tycaqti+73z6wC1t95vHp5x27PAcPn4+aHhyEqVQkfb038HvmKLIg1Gjzd6hz+clNivnvZHwCMCxuHD3t+WO28abI04RT67cvN1g2jmo/C5PDJcLctO8me/eNPSIvairOS7sj0aF/lWAOeaIU2vasv1OueOFtSgAIUoAAFKEABClCAAhSgAAUoQAEKUMBwAqwbGM6WI1uOAAvolrOWzIQClQS4EfJLQQEK1Cbw2trTwjvQ774imrpiw0u9a+uKX44m4P31sUK790a0wZQ+IbX2uacG3/UHkk9X7OLRHHj5FLK330DR3pvCvRtF13As/Q/h/wGONhgduAf9A/1QYGUFsUiMXeN3oYldk2qnfu3v12BrbYsHmz+IHr49qmynlslw/dkXcEg0CAWOlU+biwAMn9oOIR2qn+eecmdjClCAAhSgAAUoQAEKUIACFKAABShAAQoYQIB1AwOgckiLE2AB3eKWlAlR4I4AN0J+GyhAgdoE/opJwitrKhapRSIg+v2hcHewqbF7QpYM/T7fI7TpE9YEK5+JrG26e7ufGgd826usj70H0P8doMtkwMoaapkSiXMPQ6QB1NpT6NcWolBUKjSd1uEKfrQvxhJXZ+H3ia0n4t1u797b3FW01pSU4MrkaThkPRQyO69KLcQiNUa/1RU+IS71nosDUIACFKAABShAAQpQgAIUoAAFKEABClDAEAKsGxhClWNamgAL6Ja2osyHAncJcCPk14ECFKhNoKBEifYfboP2neZ3XwsmdMSYjv61dUePT3YjJa8YNtZWiPtguPBTr9emVwGpM9D3TUBa8RHx1xafgeRWvjDd9YILOJ65Ufh/z8AmaOe0XjiFXioSQSqWCqfQ3aRu9Q5NW0S/+MwrOGgzAnKbyo+sF4rob3aFT3MW0euNzQEoQAEKUIACFKAABShAAQpQgAIUoAAF9C7AuoHeSTmgBQqwgG6Bi8qUKHBbgBshvwsUoIAuAg8tPYyTCdkVmo7q4I+Fj3SstfuMqFisPpYgtNOeQNeeRDfWVZSQj+ylZ4Tp5BoN1id8CY1GDY9SJZ7qn4H5VplY6VJW5H623bN4tdOrdQptzpE5kFpL0cy5Gbr7dUeAxAvnXngbB62HQSW2rTCmlVqBvn5X0PbDl+o0FztRgAIUoAAFKEABClCAAhSgAAUoQAEKUMCQAqwbGFKXY1uKAAvolrKSzIMCVQhwI+TXggIU0EVgyd6rmL/9YoWmTrbWODt7OLSPc6/p2haXihd+OSk0ea5vc8y4v7UuU+qtzflZh+AkVwnjnc3ehQt5p4T/P9I2DDainzAw0K98rk1jNiHYOfie5i5RlqDLqi6V+khUwFvrmyHX52WoRdbCfZFGjYjYxXDPuQj3SU/C+936Pzb+noJlYwpQgAIUoAAFKEABClCAAhSgAAUoQAEK1CLAugG/IhSoXYAF9NqN2IICZivAjdBsl46BU8CoAhdT8jF84f5Kc0ZN64WOgTU/9lwmV6Ht7K3CI+Bb+Tpj2/S+Ro390rorsD+RIsxZJCrBpmtfC/9vm1WIYWOt8anqKlY7Owqf9fbvjW8Hf3tP8Z1KP4Untz5ZZR+hiB4VgDzvV6C2kiD8/P/QJDOmvK3Hc1Pg9frr9zQfG1OAAhSgAAUoQAEKUIACFKAABShAAQpQwJACrBsYUpdjW4oAC+iWspLMgwJVCHAj5NeCAhTQVaD7vF1IzS+p0Hz6oBZ4bUiLWocYs+QQTt/MEdpFvz8EHo7SWvvoq0FJkQIJHx6B/T+vXt+dsgqZJUlwlZXgwS6d4SBahiEBfsi3KmuweNBi9GvaT+fpV55fic9OfFZte20R/T8bAuGf4wHv9LKT+HdfLKLrTM2GFKAABShAAQpQgAIUoAAFKEABClCAAkYQYN3ACMicwuwFWEA3+yVkAhSoXoAbIb8dFKCArgIz/jyL1cdvVmge0dQVG17qXesQC3ZexsLdl4V2/324A8Z2alprH701yL6Gw5+eQoCVlzBkojoehxLWCf8fFJ+Cdi+HY33mTnzg6S58FuAUgI2jN8Laquyx67Vdbx94G5uvba6tGd75XY3OVzVVttM+yl37SHdeFKAABShAAQpQgAIUoAAFKEABClCAAhRoaAHWDRp6BTi/OQiwgG4Oq8QYKVBHAW6EdYRjNwo0QoGd51Mx5eeKJ6i17z+Pfn8o3B1sahQ5cSMb4789LLQZ3dEfX03oaBzBGweBNY/gQk4vSEUvQvLP+9o3Jy5HoSIHrVKy0LlXb/jY/4CHfDxwyUYixPV659cxOXyyTjEeSzmGA0kHcDr9NGIy7jye/d+dxWrgrXVqdPpXEd0mKAhBK3+GtVdZgZ8XBShAAQpQgAIUoAAFKEABClCAAhSgAAUaUoB1g4bU59zmIsACurmsFOOkQB0EuBHWAY1dKNBIBYoVKrT/YDsUKnUFAV1OlCvVGrT/YBu070PXPr5d+xh3g19HlwI73gPUKpSqHbE/bxVa2ZU9pv1GYRyOZWyBVG2Pdhm26PhUU9xMWY5H/byF+7bWttg5bifcbGt+v3t1OeTL81GiLIFMKUNqUSqe3fGs0PTfRXRpaHME/fILxK6u0D5qfvt3cegzoQXc/RwMzsMJKEABClCAAhSgAAUoQAEKUIACFKAABShQlQDrBvxeUKB2ARbQazdiCwqYrQA3QrNdOgZOgQYReOL7YzhwJaPC3A9G+OPrR2s/Ua49va49xa69trzSF238nA2XQ0EK8HVHQFFcPseh/OfgK3lAOIWugQZbhFPoubB1ngyRlSuaO5zA3ubLsNnRXujzYPMHMa/3PL3EOPPQTERdjRLGul1Edy0EVAtn4cGIR1CQVYINC04jL6MYjm62mDCzK2wdyk7D86IABShAAQpQgAIUoAAFKEABClCAAhSggDEFWDcwpjbnMlcBFtDNdeUYNwV0EOBGqAMSm1CAAuUCKw5dx5yN5yqIONla4+zs4dA+zr2ma+WRG5i5IU5o8s59rfFCv+aGlY3fC6wcXWGOLMUkyFQPCZ/dPoUuse0Fa9tI4bOBXu/hieb5KPknmTUj1qCdZ7t6x5ldko0hfwxBqaq0fCw7OWDr7IY1XaOwY8kFFBcoyu/5hrpizBsdIbKqBbXekXEAClCAAhSgAAUoQAEKUIACFKAABShAAQpUFGDdgN8ICtQuwAJ67UZsQQGzFeBGaLZLx8Ap0CACN7Nl6Dt/T6W5o6b1QsfAmh93fj2zCAO+2Cv07RXqiVXPdjd8Dqd/ATa8WD6PBrZILvkRajiUn0KXl5ZC7D5VaNPS5QSu+y3CQjeXst/dW2LdA+v0EufCUwuxPHZ5hbGkSjtMPvUpoKxcKI8YFIDeD4fpZW4OQgEKUIACFKAABShAAQpQgAIUoAAFKEABXQVYN9BViu0aswAL6I159Zm7xQtwI7T4JWaCFNC7gLYIri2G3329MigMrw9pWetcPT7ZjZS8YthYWyHug+HCT4NfO2YCh78unyZfOQF5yseF32+fQne0ewQqqR9EIg0e934K4wIdkWItFtrM7TUXY0LH1DvMIkURhq0bhtzS3ApjdUwfgO5Xqx5/0FOt0aqHb73n5gAUoAAFKEABClCAAhSgAAUoQAEKUIACFNBVgHUDXaXYrjELsIDemFefuVu8ADdCi19iJkgBvQt8tPk8/nfgmjBuuL8Luod44P52vuhUywl0bfsZUbFYfSxB6Ltuai90Dqr51Lregl89Abi8TRiuqlPotkU2KPIqK6p399yOPJef8Iq3p/B7E7sm2Ptw2cn5+l6rL67GvGN33quufTz8hz0/RNp24OzexCqH7zIiGJEPhtR3avanAAUoQAEKUIACFKAABShAAQpQgAIUoIBOAqwb6MTERo1cgAX0Rv4FYPqWLcCN0LLXl9lRwBACl9MKoH2Uu7Zw7ii1vqcpdp5Pw5SfTwh9nugRjLmjwu+pf50by7KBb3sB+cnCEP8+hX4uby9U9i8AEMFOXYDJ/pPwrI8njtrZCu0/6vURRodWfJ96XWJRa9S478/7oD2N/lrn1zA2bCxEEEGj0WDjwhjcupBd5bBOHrYY+GRrNG1lpD84qEty7EMBClCAAhSgAAUoQAEKUIACFKAABShgEQKsG1jEMjIJAwuwgG5gYA5PgYYU4EbYkPqcmwKNT6BYoUL7D7ZDoVLD29kWx2YMNh7CP+dPqwAAIABJREFUrePAD/cBamWVp9Ad0QF5Dp2EeAY6/gaF5zo85uct/O7j4IMd43bASlT/R87HZcYhwCkALtKy96zfvhSlKvzx6UlkJ1d8PP7dbZp38kKfCWFwcJUaz40zUYACFKAABShAAQpQgAIUoAAFKEABCjQqAdYNGtVyM9k6CrCAXkc4dqOAOQhwIzSHVWKMFLAsgUkrjmHf5QwhqW3T+6KVr7PxEjyyCNj+njDfv0+hZzknIylroHDPKzcOY5rNxtRgDxz55xS6vt6FXlOy1977CLtS2kMhcay2mbXECt0eDBHejW7nJDGeHWeiAAUoQAEKUIACFKAABShAAQpQgAIUaBQCrBs0imVmkvUUYAG9noDsTgFTFuBGaMqrw9goYJkCPx+5gVkb4oTk/jO0JV4aGGbcRNc8AlzaKpxCTyr5CRrYQwMNDqR/ixKbJ1GikWofqo5heQtQFHHMIKfQq0u49PJlnH90Ci6EPoYc15pdHN1s8cArEXD3czCuH2ejAAUoQAEKUIACFKAABShAAQpQgAIUsGgB1g0senmZnJ4EWEDXEySHoYApCnAjNMVVYUwUsGyB1PwSdJ+3S0iyY6Aboqb1Mm7CpYXAst5A9vVKp9AzRTFIlk8Q4ml2YzP6Bq/Gax0djHoKPX/zFqS89x6SXdrjashYyG2cqvWRSMUY8WJ7+Lfku9GN+yXibBSgAAUoQAEKUIACFKAABShAAQpQwHIFWDew3LVlZvoTYAFdf5YciQImJ8CN0OSWhAFRoFEIDF2wD5fTCiASAdHvD4W7g41x8047BywfAI3SCoklPwBwQKmqGPtSV6LEdixg5QobeT76xX6AklHJeCzQS4hPn+9CrylhRXIykt+dgfyTMYgPGYVkvz7QQFRlF5GVCIMmtUbL7j7GNeRsFKAABShAAQpQgAIUoAAFKEABClCAAhYpwLqBRS4rk9KzAAvoegblcBQwJQFuhKa0GoyFAo1H4LOtF7B0X7yQ8BfjI/BQ5wDjJ3/6F2DDi8hXPoI85URh/sySJBzN2gi1/bPC7+3OfYcw16OYNdLaKKfQS1Wl+O7sd5ApZXi769vI/e13pM2fjzy44UKrJ1Do4F+lU8ehgeg5LtT4hpyRAhSgAAUoQAEKUIACFKAABShAAQpQwOIEWDewuCVlQgYQYAHdAKgckgKmIsCN0FRWgnFQwLwFikqV2BybgqjTiXgwwh+PdgusMaHj17Px8LLDQpv7wn2x9PHODQOw9S1ojn2P1NLFUGr8hBiis3biprIJxDbhcM+5gA5nF0E5LA+PdnIX7hvqFPrft/7GJ8c/QVJhEqxEVtg4eiOCnIOgzMhAysyZKPx7H64Hj8D1oPsrWHlkxaGX5wX4f7UAVra2DePIWSlAAQpQgAIUoAAFKEABClCAAhSgAAUsRoB1A4tZSiZiQAEW0A2Iy6Ep0NAC3AgbegU4PwXMWyA6IQf/O3ANW+NSyhPpHOSGdVNrfq+5RgO0/3AbCkqUsJOIEffhcIitqn5EucGF1k+F/FQ00uRfCFMp1XJsTV4Jtf14iER26Hl0Ftyc0/DxRBjkFHqRoghv7n8T+xP3V0i1X9N+WDxocfln+Zs3I/XDOUiTBOJc62egEtvAQZaCLqc+h1hVCts2bRCw7FtYN2licDJOQAEKUIACFKAABShAAQpQgAIUoAAFKGC5AqwbWO7aMjP9CbCArj9LjkQBkxPgRmhyS8KAKGBWAr+euIl31p2tFPOBtwYiwN2+xlxeWXMaf8UkCW1WPhOJPmENVPhVq4BfxiIndQgKs9sL8aQW38DBrNOwcXgAgbd2IfRalEFPoY/bOA6Xsi9V8vph2A/o6tO1/HPFrVtImPwM8rLkON/yCYSf/x62pTnl9629vRH43TJIW7Y0q+8Rg6UABShAAQpQgAIUoAAFKEABClCAAhQwHQHWDUxnLRiJ6QqwgG66a8PIKFBvAW6E9SbkABRo1AJFciU6zdmBUqW6gsOLA0Lx5rBWNdpsOJOE6b+eFto81TMYHzwY3nCW8iJoYIvkz45DXaQQ4jiSsRGpmpZwVLmgx7FZsPNQ4OMnDHMKPTYzFo9ufrRS/qGuofjzwT+FR7rfvlT5+UicOg2y6OgqvbSPcW+66Bs49O4t3C+VKSG1t244W85MAQpQgAIUoAAFKEABClCAAhSgAAUoYFYCrBuY1XIx2AYSYAG9geA5LQWMIcCN0BjKnIMCli3w8ppT2BiTXCFJb2dbHH13MEQ1PJVd+/h27WPctY9z17Y/NmNwg0MVX8hG5k9xQhxydTG2JK6CyPFRtL24Bj7pJyqcQvd39Mf2cdv1FvP7h97H+qvrK403t+dcjAkbU+FzjVKJ5LffRv7mLVXO7zvvY7iOHYvCnBL8Ouc42g8MQNcRwRA11GPy9abEgShAAQpQgAIUoAAFKEABClCAAhSgAAUMLcC6gaGFOb4lCLCAbgmryBwoUI0AN0J+NShAgfoK7LucgUkrjlUaRpfHso//9jBO3MgW+u54rR9aeDvVN5x6989afQGysxnCOAmF53AiLwHu6jboFv2JcAr9kyeAQ3a2wn0vey980OMD9G3at97z5pTkYPifw6F9J/rdl1QsxWd9PsPgoMp/YJC5ZCkyvvkGwl8h/HO5T3oS3u++C2iAP+afRNq1fOGOd4gzhj8XDke3sth5UYACFKAABShAAQpQgAIUoAAFKEABClCgKgHWDfi9oEDtAiyg127EFhQwWwFuhGa7dAycAiYjoFJr0PXjncgukleIaVQHfyx8pGONcS7dF4/Ptl4Q2rx9X2tM7de8wfNSyxTCo9w1pSohln2pvyFH3A1d4n6Ha95ViIfm4pkObsgR33ms+gPNH8A7Xd+Bi9SlXvH/eO5HfHHyiyrHeLXTq3i23bOV7hXs3Imk19+ARqGAY//+CFiyGLCywqltCTgSFV+hvY2dNQY91RohHRroffP10mFnClCAAhSgAAUoQAEKUIACFKAABShAAWMIsG5gDGXOYe4CLKCb+woyfgrUIMCNkF8PClBAHwKfbLmAZfsrFmul1lY4PWsY7G3E1U5xKa0AwxbsE+53CXLHH1N76iOceo9RdCoN2b9dEsaRKQuwI20rvGUhaHduOew85HAflo2Pvbyw2U5SPpe7rTtmRM7A8ODh9Zp/7F9jcTnncpVjjA0bizk951S6VxwTg4yvvkLTJUtgZWeHrKRC/PbRCajVd06m392pbR8/9JnQAmLJnT8CqFfQ7EwBClCAAhSgAAUoQAEKUIACFKAABShgMQKsG1jMUjIRAwqwgG5AXA5NgYYW4EbY0CvA+SlgGQLxGYUY9OXflZL5dFx7PNI1sMYku8/bhdT8EuF96WdnD4eTrbVJoKT/LwalV/OEWM7lHsIVhTf6nFwOaWkuggZmwd6rFPubtsEHzlKkF2eWxzwseBjm9poLe2v7OuVxI/8GJm2bhKzirCr7R/pGYmH/hXC0cax2fFmeHDu+P4ekSznVtnH1tsd9L7SDu59DneJkJwpQgAIUoAAFKEABClCAAhSgAAUoQAHLFGDdwDLXlVnpV4AFdP16cjQKmJQAN0KTWg4GQwGzFhj5zQHEJZUVnG9fupwqn7khDiuP3BC6/PfhDhjbqalJOKgycpH85RkAVlCq5diU/CeCc9wQGv8n7JqoETwoVYizsGlnzG/VHX/G/1Ue98CAgfh64Nd1ziNNlobndz6Pq7lXqxyjuWtzDAsaJtxzljrj8daPV9muqse4/7th5KgQdLk/uM6xsiMFKEABClCAAhSgAAUoQAEKUIACFKCAZQmwbmBZ68lsDCPAArphXDkqBUxCgBuhSSwDg6CARQj8cOg6Ptx4rlIuB94aiAD36k9j/30pHU/9cFzoN7K9HxY91slkPLIX/YaiRB8hnnO5hxFf4oJ+x7+FWC1H0H2lsHf555R40y44Nnw23jg4A7mluUL76Z2mY0q7KXXOpVBeiOd3PY+YjJgaxwhzDUPUqKhq22QkFGDrslgUZJVU2yawrbtwGt26hsft1zkRdqQABShAAQpQgAIUoAAFKEABClCAAhQwKwHWDcxquRhsAwmwgN5A8JyWAsYQ4EZoDGXOQYHGIZBfrEDHuTug+td7t18eGIY3hrasFkGhUqPNrG3Q/rSTiBH34XCIrUQmgabKKkDy59F3nUL/Ha1SrNA06W/Ytw1FUNczQEl+WayBPXBkyLt4bs9L0EADEUT4buh36OHbo165TN87Hbtv7q52jM7enfHT8J9qnEMhk2P7R9uRkFX949o9AxzxwCsdYO9sU6942ZkCFKAABShAAQpQgAIUoAAFKEABClDAvAVYNzDv9WP0xhFgAd04zpyFAg0iwI2wQdg5KQUsVmDKzyex83zZo81vX97Otjj67mDhHefVXVN+PoGd59OE29um90UrX2eTMcpevg1F8WUn6LWn0BOKJOh74nsAGjhGdoRP0/2QSArK4g3sgWWdHsA3MUuFX7XvKY96MAq+Dr51zketUWP2kdmIulL1KfN+Tfth8aDF1Y5fEheH5BnvofTyZaR6R+JS2ASoxNIq2zu4SvHAyxHwaFr9+9XrnAg7UoACFKAABShAAQpQgAIUoAAFKEABCpiFAOsGZrFMDLKBBVhAb+AF4PQUMKQAN0JD6nJsCjQ+ge3nUvH8ypOVEl/1bHf0CvWsFmTtiZt4e91Z4f7TvZph9gNtTQZPlVeK5E+OlJ9C35j8Kzpez4dnVmx5jE06lsCzZXbZ7027YFpAMPanHhN+DXMLw5r718DW2rZeOX0b8y0WnVlUaYwHmj+AT3p/UuXY6uJiXOnVG2qZrPx+sV0TnG81CXnOzarsI5GKMey5cASFe9QrXnamAAUoQAEKUIACFKAABShAAQpQgAIUME8B1g3Mc90YtXEFWEA3rjdno4BRBbgRGpWbk1HA4gWUKg06fbQD2se5332N7uiPryZ0rDb/vGIFOv3z+HdPRylOvDekxhPrxobMXnkYReeUwrTaU+gZigL0OrcWpbmS8lBsnNTw7ZYN+yZyyJx9MK6pP24Vpwv3BwcNxlf9v6p32OezzmN/4n7klOagQF4A7XvSI30jMbH1xGrHTv55BfLmfV7p/tXuL+GmtHW1/XqPD0PE4IB6x8wBKEABClCAAhSgAAUoQAEKUIACFKAABcxLgHUD81ovRtswAiygN4w7Z6WAUQS4ERqFmZNQoFEJzNl4DisOXa+Qs9TaCtEzh8JRal2txeQfj2PPxbKC85opPdCjuemcgC47hX4UgAhKtRzaU+iPBx8B4nOQEecMteLO8+ldQ2Tw7pSHBDtrjA8MQIm67I8J3un2Dh5v/bhRvwvax79P2joJD30ZjRZJmkpz5zz5MU4nuFYbU++HwxAxiEV0oy4aJ6MABShAAQpQgAIUoAAFKEABClCAAg0swLpBAy8ApzcLARbQzWKZGCQF6ibAjbBubuxFAQpUL3AxtQDDv9pXqcGn49rjka6B1XaMOp2E19aeFu4/FhmEeWPamRRz9q9nUHQmX4hJewq9EDfxkM8qqEqtkHbaBXk37MrjdfAtRWC/LOxysMOrXnceXR81KgphrmFGy2v24dlYd2UdfLOBBctVEKsrTi2ytYX1grXY/WcKlHJVhZv2zjZ4/KMe0D7SnRcFKEABClCAAhSgAAUoQAEKUIACFKBA4xFg3aDxrDUzrbsAC+h1t2NPCpi8ADdCk18iBkgBsxQYvfggztzKrRB7lyB3/DG1Z7X5lCrVaP/BNmh/uthJcGrmUIit7pzsbmiISqfQk1ajmUdbeEquw1tyBQ55t5B/RAVliZUQqnuLIuEk+gJ3F3zv4ix85ip1xdqRa+Hv6G/wdNZcXIOPj31cPs+E/Wo8dKjyKXTbtm2h6D4cB24EokR55wkBPbtoED6iNSR+fgaPlRNQgAIUoAAFKEABClCAAhSgAAUoQAEKmI4A6wamsxaMxHQFWEA33bVhZBSotwA3wnoTcgAKUKAKgd9O3sJbf8QId/xc7TCqgz/GdWqKUC/HGr2mrYrGltgUoc3KZyLRJ6yJSflm/3kFRcfL4tOeQj+XdwYSu8EQS0KEz6QohGv6RYTG/wmpPA++kblwbSbDS96e+Nu+7IR6iEsIVo9YDUdJzRb1TXz63unYfXN3hWG+XqYSTqNXdZVI3XCm/cuQ2XvDqfAWukZ/KjQTOzvBb/58OPbvX9+Q2J8CFKAABShAAQpQgAIUoAAFKEABClDADARYNzCDRWKIDS7AAnqDLwEDoIDhBLgRGs6WI1OgMQuUKFSYs+k8RnfwR7dm7jpTbI1LwdRfooX2D3cJwPyHInTua4yGqtxSJH96TJhK+y70nckrka/IgtimNSR2AyAS2Qr3JIpCRMQugXPRTQQNKYDIvQAT/L1xTSIR7nfx7oIVw1bASlR2Wt0QlwYaLDq9CMvOLisfvlWiBnNX/us57v+aPNG/PxwLE+Gad7X8TvBva2HXvn2FlrI8OUplCrj5OkCVkwOxm5sh0uCYFKAABShAAQpQgAIUoAAFKEABClCAAkYWYN3AyOCcziwFWEA3y2Vj0BTQTYAboW5ObEUBChhHQKnSIOLD7SiSK+EgtUbMrGGwFpvOY9y1Cjl/XkHhP6fQtb9fyDuGs9n7ILaygY1df0ASXo7V5uJP8CuMQ7PRauSIEvCQnw9yxGVF8zGhYzC311yDw26/sR0zDs5AqapUmOv5rWoMPlP5Ue41BdIq5gxEUmmFJtuWxeHG2Ux0HdkMgQlbkb/hL/h/+QVs27QxeE6cgAIUoAAFKEABClCAAhSgAAUoQAEKUMBwAqwbGM6WI1uOAAvolrOWzIQClQS4EfJLQQEKmJrA67+dwZ+nEoWwvp/UFYNae5tUiGqZAqkLoqEqkJfHVaDIwbGMzcgqTYatjR9EduMAUdlp88DE3WhVfBQh92fjoiIRT/h6QS4q+6OAd7u9i4mtJxo8vwvZF/Di7heRLkuHjRKYukWNrpc1kCpqn9omJATNt2yu0PB6TCa2LDlb/pmrVS5aHfsazvYqNN++DVYODrUPzBYUoAAFKEABClCAAhSgAAUoQAEKUIACJinAuoFJLguDMjEBFtBNbEEYDgX0KcCNUJ+aHIsCFNCHwN5L6Xj6h+PCUGM6+mPBhI76GFavY6hLVcjbfh2FR5KBfw5zax+ZfjX/tHAa3dY1CCrNg+VzuudcRFccRPPIM9ilzsbrXp5CN+0j3JcNXoYefj30Gl9Vg2WXZGPa7mmIy4wrv+1YDDgVAy4yDdxLJJjkNxot1V4ouXgBJecvQJGUBOcR98P/yy/L+yhKVVg16yiKcstOtN++xKpStDu/HM2HdYDP7FkGz4cTUIACFKAABShAAQpQgAIUoAAFKEABChhGgHUDw7hyVMsSYAHdstaT2VCgggA3Qn4hKEABUxNQqTXoNHcH8ooVJvsY99tmiuRCZP95BfLEgnLGYlUBjmdsg6ipH3IzIss/tyvOxMCA8wh2XYnvJHJ87eYi3LOztsPakWsR4hJi8KVQqBWYeWgmNl3bVO1ck8Mn47XOr0EEEdSFhVAVFELi61Peft/qS4jbl1RlfxE0CL6xBf3nPQb7zp0Nng8noAAFKEABClCAAhSgAAUoQAEKUIACFNC/AOsG+jfliJYnwAK65a0pM6JAuQA3Qn4ZKEABUxSY8edZrD5+Uwht2RNdMKztnQKuKcZbeCwFeduuQ12sFMJTaZQ4kLYOTSK7IiEuEMqyj+GcfwPD2sTDS/Iz3naSYLOjvfC5t703/njwD7hJ3YyS3s/nf8b8E/OrnauPfx9oC+ntm7SHVFzx3eeJF3Ow+8fzKMypeAL97sE8i69jzLJJsLGzNko+nIQCFKAABShAAQpQgAIUoAAFKEABClBAfwKsG+jPkiNZrgAL6Ja7tsyMAuBGyC8BBSjQEAK5MgVc7cveEV7VdSQ+C48uPyLcGtneD4se69QQYd7TnKpCBbLXXkTJlRyhn0qjwL7UPxD+8Fic2SpCicJK+Dzk+l/oPkAFJ/yBSR5OiJHaCJ+39WiLlfethI247HdDX0dTjmL63ukoUhRVO9Xeh/eiiV2TSve1j3E/+PsVnD+QXG1fe4kcI9/uhSYBToZOheNTgAIUoAAFKEABClCAAhSgAAUoQAEK6FGAdQM9YnIoixVgAd1il5aJUQAsoPNLQAEKGE2gVKnGjnOpiDqdiP2XM7D08c4Y0qbqk+UaDdD1453ILCyFrUSMM7OGCj9N/dKoNMhcEYuS+FwhVG0R/e+0P9B+wpM4sr5Y+EykUaPrqU/RcqgGcDyH8d6uSLIuO6k9JGgIFvRfYLQ0bxbcxAs7X4D2Z1VX7KRY4VHu1V23LmTjwKoLyMmo/jR6/4kt0bavv9Fy4kQUoAAFKEABClCAAhSgAAUoQAEKUIAC9RNgAb1+fuzdOARYQG8c68wsG6kAN8JGuvBMmwJGFli4+zKW7YuHTK4qn3lQa298P6lrtZHM2XgOKw5dF+5rT6BrT6Kbw6VRqpH5Q1x5EV2pluNgzgY06Twe8afLnuXuIEtFZPTHCHxAgkznW5jg541Cq7IT6tM6TMO0iGlGS7VQUYj/7PsPDiYdrDCni9QFhx45VGsc2tPoWz7cgcSsio96v7ujV5AT2g8MQGgXL4ity/LkRQEKUIACFKAABShAAQpQgAIUoAAFKGCaAqwbmOa6MCrTEmAB3bTWg9FQQK8C3Aj1ysnBKECBagSWH7iGjzefr3DXSiTC0RmD4eVUdeH19M0cjFlSVsAdHu6Dbx/vYja+2iJ6+vIYyBMKhJi1RfSjBRugQCQK1GV/CBB8cztCb21A0PAixHmWYrKvF9T/ZKg9ha49jW6sS61RY8GpBfgh7ofyKYOdg7FpzCadQ/j7qU9wThpZY3s7Jxu06e2Hdv394eBafcFd50nZkAIUoAAFKEABClCAAhSgAAUoQAEKUEDvAqwb6J2UA1qgAAvoFrioTIkCtwW4EfK7QAEKGEMgu0iObvN2QqnSVJju1cEtoP1X3dXjk91IySuGtViEmFnD4CAte9S5OVwahRqp352G8lbZO8YVajlOZf2CNPF4QGQHETTofOpzuMmvI+T+TGz0lGKmp7vQVvsedO370LXvRTfmtSthF3658AuySrLgZe+F74d+X+P038d9jxHNRsDHwQeKpCScfuQlxIQ+BblN7e897zQ8CD3GNDdmepyLAhSgAAUoQAEKUIACFKAABShAAQpQQAcB1g10QGKTRi/AAnqj/woQwJIFuBFa8uoyNwqYlsC0VdHYEptSISjt6fNjM4ZAVM1rtudvv4gle6/C2U6C757ogu4hHqaVVC3RaOQqJC85CXVq2TvCFepSHExfg3zJGIisHGBXnInIkx9BaleC4EGZ+DzACaucy4rPbrZu+H3k70Jx2tSuEmUJ3tr/Fvbc2oMQlxCsHrEajhJH5KxahVuffoWz4c8jzzmkxrB7jw9DxOAAU0uN8VCAAhSgAAUoQAEKUIACFKAABShAgUYvwLpBo/8KEEAHARbQdUBiEwqYqwA3QnNdOcZNAfMT2H85A0+uOFYp8B+e7oYBLb2qTOhKegGG/HefcK9/Sy/8+HQ3s0tcU6pCyqKTUGWUFdGLVYX4O20d5NJREFk5IiBpL8Ku/gGJgwqBgzPxYjN3HLGzFdo62Thhbs+5GBw02GTyTi1KxdRdU3El90p5TF28u2DFsBWwElkh4fHHITsZjWvNHsAt//5Qictyufuythbh6S/6wMbOfJ4oYDILwEAoQAEKUIACFKAABShAAQpQgAIUoICBBVg3MDAwh7cIARbQLWIZmQQFqhbgRshvBgUoYCwBjQaInLcT6QVlheTb19C2PsLp8uquEV8fwLnkPIitRDjx3hC4O9gYK2S9zaMqVCD1m5NQ5ymEMQuVudidEgXYPwiRlQvCz/8PXhmnYeOohNfQLDwa4oUbkjvF5eHBw/FBjw/gaOOot5jqOtDgPwZDW0T/9zUmdAzm9poLRXIy4u8fAU1JCdRWEqR4RyLRvz+KHHzLuzRN2Y9u4Qo0mf4KrL296xoK+1GAAhSgAAUoQAEKUIACFKAABShAAQoYQIB1AwOgckiLE2AB3eKWlAlR4I4AN0J+GyhAAWMKfLXrMrT/7r6sRCKcfL/6wviKg9cxZ9M5ocu797fG833N873ZqrxSpCyMhkamFHLJladjT+p6iB3GQAxHRMQthVvOpbIi+rAszPd1QZSTQzmV9p3k8/vOh/a0d0NeB5IOCCfQq7rua3YfPu/7OfK3bUPSq69VaJLj2lI4kZ7lEY7uxz+EXUkmfOd8CNeHH65yrP2/XobERowuI4IhkYobMmXOTQEKUIACFKAABShAAQpQgAIUoAAFGpUA6waNarmZbB0FWECvIxy7UcAcBLgRmsMqMUYKWI6A9vS59hS69jT63debw1rhxQGhVSaaXSRH1493QqXWoHkTR+x+o7/ZgijSZEhbehqaEpWQQ2ZJEv5OWw+Jw0OwFjkjInYxXHOvwMZZieDBmTjg5Yb3vZogV1EktBdBhMfbPI7XO78OiZWkwRzWXlqLuUfnVjm/9rT8F/2+gPzmTWQuWoy8zZsBVVm+2ksucYKNogCSpk0Run0bIK5cHM9KLMSvc48L7e2dbRA5OgRtevk1WL6cmAIUoAAFKEABClCAAhSgAAUoQAEKNCYB1g0a02oz17oKsIBeVzn2o4AZCHAjNINFYogUsDCBSSuOYd/ljApZ+bvZ4eBbgyASVZ3s0z8cx95L6cLNjS/3QTt/F7NVkScWIH1ZDDQKtZBDsiweh9I3Q+I4DhKRGyLOLoJrXjykrgoEDcxCnh0wo2VXHCxOLs85yDkISwYtgfZnQ12fHv8Uv1z4pcrp+/j3wVcDvoJULIUiMREZixYhb+OmCoV0/68WwHn48Cr7r//yNJIu51S45xngiFbdfdG0tRsG1bpKAAAgAElEQVQ8/Bv+UfYN5c55KUABClCAAhSgAAUoQAEKUIACFKCAoQVYNzC0MMe3BAEW0C1hFZkDBaoR4EbIrwYFKGBsga1xKZj6S3SlaVc+E4k+YU2qDGfT2WS8tPqUcO+pnsH44MFwY4et1/lKr+Ui/X+xgLrsKP7Nwgs4krkNUoeHILHyQMeYhXDOvwGxjRpN2hfALbQIf4R0wnxxIWTKYqGPnbUdPur1EYYFD9NrbPcy2Iu7X8S+xH1Vduno1RHfDv4WDpKyx9ALhfTFS5D/11+wad4cIX9tqLLftdMZ2PptbI1hOLrZIjDcHUHhHgho7c5HvN/LorEtBShAAQpQgAIUoAAFKEABClCAAhSoRYB1A35FKFC7AAvotRuxBQXMVoAbodkuHQOngNkKKFUadJu3E9pHs999jWjni8UTO1eZV6lSjU5zdqBIroSznQSn3h8Ka3E1x9XNRKY4LhOZq84D/zzOPr7gDE5m7YHUYTQkIm90OrMAToW3hGxs3RTwi8xFaog3XvUPxJV/Ptfem9h6It7t9m6DZC1XyTF973Ro34te1dXCrQVWDFsBV6lr+W1FUhJU+QWwbd2qyj77Vl1C3P6ke8qnbR8/9BgbCqm99T31Y2MKUIACFKAABShAAQpQgAIUoAAFKECBygKsG/BbQYHaBVhAr92ILShgtgLcCM126Rg4BcxaYN6WC/huf3yFHLQF8eMzhsDdwabK3N5edxZrT9wU7n33RBcMbetj1gba4Iui05D9+6XyPGJzDuB87jHYOIyCrbU3up78FLayrLL7IsA9rAjOEQX4uPsDWJ9ZdiJfe7XzbIdvBn4DTzvPBjF558A72HRtU5VzN3Nphnm95wkx6nolxGVh//fRyJfpXhDXviu994QwhHXx1nUatqMABShAAQpQgAIUoAAFKEABClCAAhSoQoB1A34tKFC7AAvotRuxBQXMVoAbodkuHQOngFkLXM8swoAv9lbK4d37W+P5vs2rzO3YtSxM+O6IcE9bPNcW0S3hyt97E3nbb5SncjxjC64XnoeNwwOwt/FBx5vfwf7a1fL71nYqeHfMx4EX3sKsy6tQqioV7rnZuuGbAd+gg1cHo7NooMFHRz/C2ktrq527k1cnvNr5VWh/1nbl/vY7UmbNwq2mA3E9eCSUYmltXcrvax/r3v/xVnB0072PzoOzIQUoQAEKUIACFKAABShAAQpQgAIUaAQCrBs0gkVmivUWYAG93oQcgAKmK8CN0HTXhpFRwNIFxn97GCduZFdI09/NDofeHlRl6hoN0OOTXUjNLxEe3659jLv2ce6WcOVujEfBobLHlmuL0YfTNyCx6DJsHEZDLAlBe+do+BzdCGVGRnm69t4qKOfNwSvpK5GQnyB8biWywvRO0/FM+DMNwrLw1EIsj11e49yRvpF4L/I9hLiEVNkuf8tWJL3xBqBdcAByiRNyfCIgG/wEUtJEKClS1JqbtY0Y3R5oho5DA2ttywYUoAAFKEABClCAAhSgAAUoQAEKUIACFQVYN+A3ggK1C7CAXrsRW1DAbAW4EZrt0jFwCpi9wLroRLzx+5lKefz6XA90D/GoMr8vd1zCN3uuCPc+eDAcT/UMNnuH2wlkrbkIWUy68KtGo8b+tD+QWnwDYkkwJLb9EdC6GTrJdqFw9U/lxWWRGHCZNBHfdM3DXze3llv08e+DL/p9AQeJg9F9Vp5fic9OfFbtvCKIsHHMRgQ7V147VU4OLvfoWW3fJtNfQWnX4UhM1uDmuWyk38ivMb+gdh4Y+VKE0Q04IQUoQAEKUIACFKAABShAAQpQgAIUMGcB1g3MefUYu7EEWEA3ljTnoUADCHAjbAB0TkkBCggCcqUaHeZsh0yuqiAyqoM/Fj7SsUqlW9ky9Jm/R7jXzt8FG1/uY1GamT+fQ/H5f955DuBg2p9IkpU9vt3aph2cvftj+MgmKJ31JErS77hJ/PxwZdowvF+ytvyR7v6O/lg6eGm1J70NCRd1JQozD8+scoqhQUPx3/7/rXZ62bFjuPXCVKiLi6tuY2UFh+6RcBk1Gpm+XXBo/Q0UZJVUPdezbRHWle9EN+Rac2wKUIACFKAABShAAQpQgAIUoAAFLE+AdQPLW1NmpH8BFtD1b8oRKWAyAtwITWYpGAgFGqXAe1GxWHWs7PHjt68BLb3ww9PdqvUYvfggztzKFe7vfqM/mjdxtBg7jVKNjBVxKL1Wlp/2KlTmIj7/DK4XxqJUrYC1tDMi+g1D20NTkHO8BGqFVXlbq9HDMSfkLGKkacJnUrEUn/T5BNqitbGvlKIULDu7DOuvrodSrSyffu3ItWjr0bbGcEri4nBz8jNQ5dd8wtzK1hb2w+7DVZsOuJjhAbVGVD6ut2MRxszsA7Grq7FT53wUoAAFKEABClCAAhSgAAUoQAEKUMCsBVg3MOvlY/BGEmAB3UjQnIYCDSHAjbAh1DknBShwWyA2KQ8PfHMAbvY2GN8lAI93D0Kgu32NQD8fuYFZG+KENs/3bY53729tUaCaUhXSvj0DRUpRpbwSCs/jasFpZJXmwN6lJ/q5HIJb3HHkXqtodrlnUyzomIJM57IhxrcYj9k9ZjeIk7aQvjRmKTZc3YAuPl3w/dDvdYpDfu0aEiY9VeG97zV1LLH1wMWwR5Ht3hpiVSm6n/wIESf+hkgi0Wk+NqIABShAAQpQgAIUoAAFKEABClCAAhQoE2DdgN8ECtQuwAJ67UZsQQGzFeBGaLZLx8ApYDECW+NScF+4r8755Bcr0OmjHVCqNHB3sMGJ94ZAbHXn5LHOA5l4w+ILWSg4kFThNPrtkK8VnEVszn6UwhbejkEYZL0RBQeLoZLfOY2ubburgwh/9LZClhPQ2bszFg9aDEdJw5zYTypMQpGiCC3cWtQov+3GNmy9vhVvdnkT3oXWSHrlFRTHxuq8Wpke7aAS2yLQORshmzZV2+/YX9eQcjUPgW3dERTuAQ//hnHROTE2pAAFKEABClCAAhSgAAUoQAEKUIACRhJg3cBI0JzGrAVYQDfr5WPwFKhZgBshvyEUoIA5Cjy38iR2nEsVQv9pciT6tWhijmnoFLMitQj5+25Bdjq9QnuVRonLeSdxIe8o1FaeCHcF2qXtRN4lKdSKO39QoBSXFdL/7GkFz4AwLB+yHJ52njrNbexGcpUcw9YNQ0ZxBiRWEkxsPRFTI6YCJ2ORs2YNCnfvhkZ1593vNcXnfP998P9v9e9a/+2jE8i4VVA+hJO7LfxauKJFNx+hqM6LAhSgAAUoQAEKUIACFKAABShAAQo0VgHWDRrryjPvexFgAf1etNiWAmYmwI3QzBaM4VKAAoKAtniuLaJrr8m9m2HWyJrfqW0JbKr8UhQcTEJxXCaU2SXlKcnVJbiQexQX847DzrYl+rmfgVfCZeRcdYFafqfYrLAGtncS4eAgbywc/QOCXYJNjmXRmUX4NubbCnG52brh5Y4v46Gwh6DOzELub78j9/ffoUgt+wOK6q4mr70Kz+efr/J2cYEcK/5zsNq+Dq5StIz0QetevnD1rvmVAiaHyIAoQAEKUIACFKAABShAAQpQgAIUoEA9BVg3qCcguzcKARbQG8UyM8nGKsCNsLGuPPOmgPkLRM7bhbT8skKy9jHuTZyk5p+UjhloC+n5uxOgLlaW9yhRFSE6aydSZNfgaOuGYe7HYZuoRvYlG2hK5eXtSiXA7m5SDH9/Gdo2i9RxRsM3074rfWTUSJSqSqucLMw1DGPCxmBI0BD4OviiYNdu5P7+G9Sy4irbN5k+HfZdOld57/LxNOz8/pxOSTUJcEKn4UHwae4CR7fG8x3TCYeNKEABClCAAhSgAAUoQAEKUIACFLBIAdYNLHJZmZSeBVhA1zMoh6OAKQlwIzSl1WAsFKDAvQgs3nsVn2+/KHR5eWAY3hja8l66m31btUyJvJ03UHgkuUIuCnUprhfG4mr+GdhaF2Go+wlYybsje1fF94hrC+maHp0Q+vBkOA0e1OAeUVeiMPPwTJ3iaO3eGkODh2J48HAEOAXo1OfuRjsWHsWV87J77ufu5yC8L137zzfUFVbiO4/Kv+fB2IECFKAABShAAQpQgAIUoAAFKEABCpioAOsGJrowDMukBFhAN6nlYDAU0K8AN0L9enI0ClDAeAK5MgW6zdsJuVINV3sJjs8YAhtrK+MFYCIzKTJkyF0bjZJETaWI0ooTEF9wBgr1ZXQOdoeyuC0K9h2EWK2EtVIGa2WJ8DPHQYEdnaywJ0KEXIeyYca3GI/HWj8G7clvY11Xcq/gs+Of4WjKUZ2n1BbTJ7WdhJEhI3XqI792DVeemIJ066bIcg9HlntrKK3v/THtEqkYbXr7wdXLHuH9/XWam40oQAEKUIACFKAABShAAQpQgAIUoIA5CLBuYA6rxBgbWoAF9IZeAc5PAQMKcCM0IC6HpgAF6iWQkleC7/bHo1Shwryx7asc680/YvD7yVvCvc/GtceEroH1mtOcOysT01GwZh2KskKhQcVHjWsf736tMA43FW6Qi0OqTFOiKIREKUOJdTESXW9gV+tdKLLJQ1efrpjQcoJw2ttY195be/HFyS+QkJ+g85SdvTtjdo/ZCHGpOr/bA8lv3sTNSZOgSLnzDvUCp0DkuLZAkl9fFNt66DyntmHzTl4Y/nz4PfVhYwpQgAIUoAAFKEABClCAAhSgAAUoYMoCrBuY8uowNlMRYAHdVFaCcVDAAALcCA2AyiEpQIF6CdzIKoL28exRpxOhVGlgbSXCoXcGwdvZttK4V9MLMfi/fwufh3o5Ytfr/es1tyV0Vh/9GUVbDyBfPhxqTZMKKWmgQWpJBm4qXJGmrP20fjEOY2frHUhyy4afox+eaP0ERoeOhpONk1GoVl1YhUVnFqFAXqDzfC9EvICXOrxUY3tlRgYSJj0F7Wn0f1/Zbq2Q5NcHGZ4ddJqz57hQdBzaeP9wQyckNqIABShAAQpQgAIUoAAFKEABClDArARYNzCr5WKwDSTAAnoDwXNaChhDgBuhMZQ5BwUooKtAUk4xen22u1LzKX1C8N6INlUO8/Cywzh+PVu4t+rZ7ugV6qnrdJbbLise+O0JFCe7IEv5EDSayo9hV2iKkeHmgDxre+Rk56M4uwAKuQZyiWMlFxvZEZzy347DLbMhsbEVHpf+VJunEOwSbHDDfHk+NsZvxM6EnTiZdlKn+bRxbRq9qca2qvx83JoyBcUxZ6tsJ7dxRqp3N2S7tYa2qF7dNerlcDQN99IpLjaiAAUoQAEKUIACFKAABShAAQpQgALmIMC6gTmsEmNsaAEW0Bt6BTg/BQwowI3QgLgcmgIUqJPA3QXx2wPYSsSIfn8IHKTWlcbcEpuCaauihc8HtfbG95O61mlei+y0azZw8CsoNf5IkD0KsVVPiEWSyqk6WQF+EsBDhcKLx3E5OhfJTp2hFv/zQvR/enin7sENj1icCNMgwSMHbYLCMLH1RAwIGAArUe0n2utrnFOag10Ju4Ri+rGUY1BpVFUOOS1iGqZ1mFbrdOqSEiS9Mh2F+/fX2FZlZYMctxbIdm+DTI92KJG6l7d/qMsNeE+ZXGP/E5uuo+vIZrXGwwYUoAAFKEABClCAAhSgAAUoQAEKUMAUBFg3MIVVYAymLsACuqmvEOOjQD0EuBHWA49dKUABgwjsuZiOyT8erzT228NbYWr/0EqfqzUa9Pp0N7TvTBeJgH1vDkSgu71BYjPLQa/vB9Y9AxSmI1vujpjcR+Fr3xMO1s7VpnO9IBYyVb5wX62xQqlaAblaBbnIEbkaD1hZ33lkeaE0G0VOOQge4IiJA8ZCKq74/nVDmWlPps8/MR/rr66vMIUup8//HVPBrt0oPnsWqqwsKLOzocrNLf+/urCwUgpF9j7Ic2mOYp8WGPHjdIik1ee8b9UlxO1PgnewM0a81B52TjaGIuG4FKAABShAAQpQgAIUoAAFKEABClBALwKsG+iFkYNYuAAL6Ba+wEyvcQtwI2zc68/sKWCKAhoNMPDLvbieWVQhPHcHGxybMRgSceWTzkv/vorPtl0U2k/qGYwPHww3xdQaLqaSPGD9VODiZiGGPWnNkSjrDh+7YPjah8DVRvdHkBerCnGt4Cyuy9JQKnKD2DoAVmJ/QGSN6NAt6D6sBZ5o8wTsrO2Mkm90WjRmHZ6FhPwEYb5V969CRJMIvc1dHBuL3F/XIn/zZmhPrN99Ba38GfZdq3/iwZUTadjxv3PlXRxcpej3WEvY2IkrjKMtqrv7Vjztr7cEOBAFKEABClCAAhSgAAUoQAEKUIACFLhHAdYN7hGMzRulAAvojXLZmXRjEeBG2FhWmnlSwLwE/oi+hf/8HlMp6M/GtceErndOP99ukCtToNu8nZAr1bCTiHGymse9m5eCAaKN/hHY9g6gKEZ6iQPyffqhOOkCSksdIBK1h1TcFo42rSBG7aekNdAgWXYVV/PPILUkERLbnrCWdka6Qwz2dtqAie0fxcRWE+FoU/md6gbIDEtiliCzOBOzus+qdXjtyfXRoaPRwq1FrW1vN9CeRM+NihKK6aXx8XAdOxa+8z6utn9eejF+nXscSnnVj5n/d8cmgU7oMaY5AtrceTy8zsGxIQUoQAEKUIACFKAABShAAQpQgAIU0KMA6wZ6xORQFivAArrFLi0TowDAjZDfAgpQwBQFlGoNun28E9lF8grhNfN0wJ43BgiPav/39fa6s1h74qbw8Xsj2mBKnxBTTK3hY8qKB357AvBsAYz/EShMAzZOBy5tLY9N49URqq5vQu3TF/LcIpRk5UOeI4MqqwSaa6UQqSsuQJEyD/H5Z3ClMB5Wtj1gI3LFocCluBJWgifbPFllztri9eCgwUb32H1zN6bvnS7M28OvByaHT0YP3x73FEf2Dz/AZdw4iJ2rfwz+/jWXEft34j2Nq23s39INPceFwivI6Z77sgMFKEABClCAAhSgAAUoQAEKUIACFNCHAOsG+lDkGJYuwAK6pa8w82vUAtwIG/XyM3kKmLTAsv3x+D975wEeR3Wu/3dmu1a9S7ZsWXLvNgaMATdaTAgGLgkhdEJLuSH9ktzcAMm9uQRC+98QAsS0ACEkwTgQerHBYMAd9y43Fau37bvzf87MrrQraYukkaWV3sMzzGrmnO9853dmPbbe833nf1/f1c3HJ649FedNLeh2ff+JNpz7wGr1elGGFR/fcQ7knpT2IT3qk+icxwGYw/aK3/Z34I2fAI6GTifSCoFTbgAW39FxTXH70b6xBi2fHIO/LjKluSfgwp7m9djfXgOj+XQUVf0Th3K24WCBhANFwNG8SOG9PLMct828DcvGLTtpA7/itSuwo74zrbroeHL2ZNww7QbVD1nqvkVAX5zzHDmC925+CAdLL+pLc5TNzsMZl5UjsyBsjvpkiY1IgARIgARIgARIgARIgARIgARIgARIoHcEqBv0jhdrj0wCFNBH5rxz1COEAF+EI2SiOUwSSEIC7W4fTvvNuxDn8DJvbDb+/q0FPY7oisfX4bOD9eq9R68+BcumFyXhyAfRZWcT8N7dwIYnI50wmIBplwJnfh8omNZxz324BW2fVMKx9UREfSGk723egIMuFzI8Y2H0tiPVUQWzqxqNKTU4kl2FPaM92FwmwW0CStNLcdus23BRWd/E5kSJbajZgOvfvD5q9eLUYjVi/vIJl8NqtCZqtsd6Nffcg4ann0FTxnjsmHoj3OaMPts7++sTMXPJ6Kjtqw404+V7N8KSYsS42XkonZGLkqlZMFuNfe6TDUmABEiABEiABEiABEiABEiABEiABEYuAeoGI3fuOfLECVBAT5wVa5JA0hHgizDppowOk8CIIiAi0EUketfyz++ehZmjM7tdf3tHNW758wb1+pemF+KPV88bUbx0G2zdXuDFqwBx7lpGnwp85eEIId17woGW94/AsSVSSPcGPNjbshFtARvapFFoR1aHtdS2Y8iv24J661ZsGVuN9RMl2IpH46bpN+HyiZfrNpRwQ7e9exvWHl8b13a6OR1fn/x1XDPlGmRZO32O2zBYIeByYd9ZZ0Psmy6K12RHVcF8eMzpCBhM8MsW+A1m+GUz2lNHwWWJ3ceiqyZh+sJRUbuv3NuElfdv6na/eEImxkzLwdjpOcgtOTl70SfKiPVIgARIgARIgARIgARIgARIgARIgASGLgHqBkN3bujZ0CFAAX3ozAU9IQHdCfBFqDtSGiQBEtCRQE2LC2fe8x7Enujh5fxphXj8mp7F8QseXIM9Na1q9SeunYfzphbq6NEIMvX0l4GKKGKzZAAW/wew8KcI35DeV+9E87sVcGyu7RGUENQbvC40BlLQ6JfQ6FPgUwCbsxYFtRvhCWzB1jHHcXhWPpad/y1cNv4yGGX9oqh3NezCim0r8PbhtxFQAnEn02ww4+Lyi9V90sekjYlbP1Sh8S9/QfXdv0q4/tHRS1AxZpkqtPdUFpxpxpxrz4pq79juRqx6cHPM/kR0+qTTCzHlzGKK6QnPDCuSAAmQAAmQAAmQAAmQAAmQAAmQwMgkQN1gZM47R907AhTQe8eLtUkgqQjwRZhU00VnSWBEEvjx37bi7xuPRoxdbG3+0U+XYnRW9/2htx5twvJHNOG3ONOG1T9eArNRn32tR8wEtNcB95XHH25WKXDtK0DWuIi6vgYX6v+1B54dzXFttPjcaPIF0BSwqIK61LAPVlc9jJ6DqCo4jlHnn4ELvvYfEGK2XqWyrRJP73gaL+9/GS5f5D7uPfUh9kVfUrIEt8y8BdNyOlPYR/PH39SEhj//GY3PvwDxOZHiN1hwpORcHBl9DsTn8HLWohTM+sb8qGYOb6/Ha/+3NZFu1DoiGn3yGUWYNL8QVrsp4XasSAIkQAIkQAIkQAIkQAIkQAIkQAIkMDIIUDcYGfPMUfaPAAX0/vFjaxIY0gT4IhzS00PnSIAEAByqa8fS+z+AEhmEjitPG4P/vWxmj4xuf3EzVm05rt778fmT8N2lE8iyNwSEgP7Zo8DOf/acxj3cliQDp34TWHZfRDS6qBJw+OA51oKqT3eidW8NrG4rbIa0mJ74FB8aPa1oEMK6X0KrO4CU5mNIGRPAqDwZ42dMgrmsHNapU3ozoh7rtnha8Pyu5/HC7hfQ6GpMyN6c/Dm4YfoNqqAuQYrZRnG50PTyStQ/9RS8RyMXgURr6DWl4tDYC1FZtAABWRO3l1xegqnnRX+GK76ow78e+SIh/7tWKpuThykLilA6M7dP7dmIBEiABEiABEiABEiABEiABEiABEhg+BGgbjD85pQj0p8ABXT9mdIiCQwZAnwRDpmpoCMkQAIxCNz49Od4f3fk/tomg4zPfn4usu3dI5NPtLqx6N734fT6YTMZsOanS5GfFhnVS+AJEqjbB+x8Bfjk/wGuluiNrBnAZU8AEy+IWqe5phrb3ngLrXtPwNgiI8OQgxxLMcyyNaYzDl8rDrcfgiJbEAgYoDibYW6uQqa/DqXnn4KMf7sMpqKiBAfUc7WX9ryEFdtX4HibtvAiXhHR6N+b87141TruOzZsRMDRjoDTCcXpQsDpgBDYfXX1aP/sM7i2b+/RlmyzYdLm7vubh1euf38tdv/n/XCdeiHqc6ahtjJ+VH3XzlLSzWpE+uQFRcgu6jmVfMKDZUUSIAESIAESIAESIAESIAESIAESIIGkJkDdIKmnj86fJAIU0E8SaHZDAoNBgC/CwaDOPkmABHpL4LOD9bji8XXdmn1nyXj85ILJPZp75IP9uO+t3eq95bNH4eGvz+ltt6wfTqCxAvj7DcDx2GIuRp8KLH8EyJsUl19bYwPqjx1B0/5jcB5uhFLrg8VlRaYhFyY5sQUPJ1zHcaL9KByeOqQVWVB27tkomDMXaTm9j6hWoODdw+/iqe1P4Yu66BHdIqX7G5e9gVGpo6KO8fdbfo9d9bvw5bIvq9HqNqMtJo+AwwHHhg1wrF8Px/oNqqCu+HywjB+Pstdejdn28DXXqG1CRZ4+B62nXIS6lPE4VuGC2+GLOxehCqMmZuGSH0X/rvi8Aaz9616Un5KPkinZCdtlRRIgARIgARIgARIgARIgARIgARIggeQhQN0geeaKng4eAQrog8eePZPAgBPgi3DAEbMDEiABnQhc/Pu1+OJY5H7SGTaTGoVuNRm69eLxBbD4dx+gssmp3lv1nbMwqyRTJ29GqJmAH/jod8Cae4FALFFWAmZ/Azj3LiA1v9ewHC3NqN9Vgba9NfBWtUNuAqw+Gyxy9z3vw437Ah7Uuo+j1nUUh9t2IjMjEzMWL8Tk5ZfCZElMkA/Z21CzAU9ufxIfHvuwm/8XlF6A+xfdH3NcF/zjgo5odovBgqVjluLqKVdjVt6shHn4amsRaG2Fuawsahvnli2o+PqVUe9bJk6EYcmFqC5ZhD2bGtBaHzs6/dwbp2LS6YVR7e36pArvP7NLvS+i1sfPy8eEUwtRWJae8LhYkQRIgARIgARIgARIgARIgARIgARIYGgToG4wtOeH3g0NAhTQh8Y80AsSGBACfBEOCFYaJQESGAACb2yvwree2xhhWaRvf/qG0zBzdM/C+Ns7qnHLn7XI3ClF6Xj9ewshxd62egA8H4Ymq74AXroGEFHpsYrBAiz5OTDrCiCtfynWRTeuxhbUbz+Eqt2H0HakCXanFYXG4pguNLqrUe+ugjvgQnphGmZe/SWkjo8uSHc1VtFcoaZ2f+3ga/AGvOrtv170V0zLmRa1XxG9/o1/faPH+0JMFyL6vMJ5mFcwD7PzZsNs6L4NQaJPzdHbbkPb6jWJVkf7rHNRmXsaKv3F8CuRXwZLihE33HsWDCY5qr2X79uEqv2RC1lE5exiO8rn5iMt24qcUXbkjEqNaSdhh1mRBEiABEiABEiABEiABEiABEiABEjgpBOgbnDSkbPDJCRAAT0JJ40uk0CiBPgiTJQU65EACQw2gRc1h7EAACAASURBVICiYOG9H+BYowPFmTbcsrAcV542BhZjdLFP+PzVP36C9RUNqvv/e9lMtQ2LDgS8TuCtnwEbnkrM2PTLgNNuBcbMT6x+grUUbwAfrX4TrZ9Vo6ylEKlyasyWfsWPFk8DWnz18NrcsE/Khb08HxkFBUjLzUNGXkGP7WudtXh257M40nIEDy95OGYf966/V62baFk4eqEanb6geEGiTdR6AZcLh6++Jur+6bGM+Q1W1OTPRVXhGWhO1xYUlKdU4ksPXh21WVONA8//8tOEfJQkCel5VuQUpyJbCOrFqaqwnlmQAknmKpaEILISCZAACZAACZAACZAACZAACZAACQwSAeoGgwSe3SYVAQroSTVddJYEekeAL8Le8WJtEiCBwSXw2heVcHn9uPyUkoQd2X+iDRc8tAb+gAKR8v2TO86B3WJMuD0rxiGw/13g5ZsBh7ZIIaJIMqAEIq8VzQLmfwuYFT3teF+ZH2g6gDc3vIrGnccxu6YcZd4SpMlpcc35FR8a3TU44TqCKudBuO1uZBYUIi0nD+l5+SieMBllc0+NaydUYenfluKE40TC9UMV81PycVHZRbhswmUoTS9NuL1z61bUPfporyLRw407bPmoKjoDY1LrMfOlJ6L2u+7lA9j01uGE/YpWMa8kDVlFKTh9eRnSc2PvDd/vzmiABEiABEiABEiABEiABEiABEiABEig1wSoG/QaGRuMQAIU0EfgpHPII4cAX4QjZ645UhIYyQR+9doOPLn2kIrgyzOK8MhVp4xkHPqPvb0WWHkbIMT0ULHnAje9B+x6FVj/BNDYRXgV90+5HjjtFiC156jv/ji66cQmdf/yjUfWA5VuLKqahiltZcg15CHFGDtK3Rtwo9p5CFXOQ6h0HIDb74DZZsOE0xZg4mkLUD7v9Jiu7ajfgdcPvo43Kt7ok5AujE/NmYqvlH0Fi0sWoyQtsQUjvvp6tL7zDlrfegvt6xKLFA8fSNaVV6Lwzl9GHVtrVSM2PfoWDjVmod1j6s/0qG2v+Z8zYgrobY1udcsFe2bv9q/vt2M0QAIkQAIkQAIkQAIkQAIkQAIkQAIjnAB1gxH+AHD4CRGggJ4QJlYigeQkwBdhcs4bvSYBEohN4Ldv7MKXZhRhVnBv9FaXD4vuex8N7R614UNXzMElc0YRo94ENjwJvPVzQKR3v2YlUL5U60FEoe95A/j8MeBgl/26hUJacjpwzi+BsWfq7ZFqr95Zjw+Pf4i1x9fik8pPAGcA5x+dg1Map6AIxcg0ZcEaYx9ysY+6ENNFdHqd6zgMRjNKpp2GGUvOQ2ZBBgrKxkf1e0PNBvzzwD+xrW4b9jXu6/X47jjtDjW9e2+Lv7kZre+8i9b33oO3shLuPXvimii+97fIuPjiqPW8R49i/3nnq/cbsiajunA+qvMTj8wPN2w0G3Dr/y2K6dOa5/dg+4fH1b3UC0rTMWpSllrfYjPCnmVBapYVqeqZAnvcyWUFEiABEiABEiABEiABEiABEiABEugFAeoGvYDFqiOWAAX0ETv1HPhIIMAX4UiYZY6RBEYWgc1HGnHpHz5WBx2+5/mz6yrwy1Xb1esihfubty9ESXbKyIJzMkbbcBDY/S9gwb/33FvdPuDTR4AtfwF8rsg6tkxg8c+BOdcA5oGbm1B0+sfHP8auhl2qD1/dMQ3n1J2BLHsZ0u2ZUUmFotOPtu+BOELFZspEqjUNeRnpGFs2GqUXL4e9ZEyEnRZPC9ZXr8fGmo0QwvrO+p1xZ2TF+StwelH0iPdHtjyCF3e/iGxbNrIsWci15eLrk7+OeQXzutn2HDwI96FDcO/bB/f+A3CsXw9fTU1HvfK334J5TKTP4UbaPvgAR7/17Qi7PqMNLWlj0Z5ShHZ7Idrto9BmL4LYYz1WKRiXjsvv6O5jeJuVv9uEyn1NcRmJCqqQnm2FPcOC9FwrUjLMSM20IjVbE9iF2M5CAiRAAiRAAiRAAiRAAiRAAiRAAiSQGAHqBolxYq2RTYAC+sief45+mBPgi3CYTzCHRwIjkMBNz6zHu7s6RcFbF5bjjmVT1FTQV//pU6zdX6dSmVacgVXfPQtGWRqBlIbAkLf9DfjHTT07IhmAcQuBs24HypYMqLOh6PS3Kt5SI9SnHlVw8QYzTmmfA//o+bDmlMNiTCxduU/xQgjs4nD7nRB7qysSYEy1ILWkAEVTxkO2m9TDYDfBZfHileP/xJ8PPI+q9qoex/nJlZ8g3ZwelcFvPvsNXtj9Qrf7IgX89dOux4XjLozJz1NRgfZPP4VzyxYU33NPzLonHngA9Y9H3yM9vLHLmo12ezHaUorRniqOUWhNKe6oMnGiEef9aGHM/lb88CO42r26zP9ZX52AWedGT4XvcfkgSRJMFoMu/fXWiNfth88jjgAiPqvX/MFrnfdEVL41xQSL3YTcklRk5HEv+d4yZ30SIAESIAESIAESIAESIAESIIHoBKgb8OkggfgEKKDHZ8QaJJC0BPgiTNqpo+MkQAI9EDhU146l938ARYm8ec6UAvzhqlPQ7vbh3AdWd6Ry/86S8fjJBZPJcjAI/O16YMfK+D1b04HZVwGn3gTkRE+VHt9Q/Bpt3ja8f+R9vHP4Heze+gEu+jyA8zcrkNOLYSyYDhTNgTm7LL6hXtYI5EhwSR7U+xrR5GnuaO03KVh89jJYJ2bBlN9zRP4dH92B1w6+FrXHQnshrp16LS6feDlSjP2L6q/4xlVwbtrUy9FFVheR6o6UAqRPGovZK6IL9q42L1b86KN+9RXe+IKbp2P8vPyo9o7ubMA/H96iS39C0L7iF6fFtPX8Lz9FU41Dl/7mX1KGU5aVxrQlIvnzStJgsg7OAgFdBkojJEACJEACJEACJEACJEACJEACJ40AdYOThpodJTEBCuhJPHl0nQTiEeCLMB4h3icBEkgmAj96aQv+selYjy7PGJWBZ248HTurWtRIdFFEVPpfb1mA08ZlJ9Mwk99XTztwb1n3FO7xRpY3CZh3IzDzCsCm7Yc9UMXpc+K9I++pe5dvr9uOiurd8HndsPvNmNU+GWWeMUj122AP2JDqT0WqPwNpvlTYYIEZJpjkxKLWE/XfmG2FdVI2rBOzYR2fCckkq02/8953sOZYl33lezBaklaCGbkz1NTuc/LnYELWhES77qhX99hjCLS2IuB0QXG5EHA61M/u/fsh9kfvTcm+7loU/OxnUZsc39uIV+7f3BuTMete+uO5KJ4QPTX/rk+q8P4zWjr//hYhVH/tF7H3hn/uF+vQXOvsb1dq+7OvmIiZS0dHtRVajCAi7HNHp6J4YqbKQuwpb0kx6uIDjZAACZAACZAACZAACZAACZAACQwvAtQNhtd8cjQDQ4AC+sBwpVUSGBIE+CIcEtNAJ0iABHQicKC2DXeu2t6Rpr2r2aIMG5658TT8df1RrFh7UL2dl2bBuz9cjAybvoKnTkManmZEioAj6wCRxn3nK4CjoXfjFCneJ54PzLoSmLQMMJh7176PtXc37MaO+h3YVb8LX9R9EXcP81OPlmP2sdEodOZCViwwWqywGA2wy2Y1GtxuzECKMR0GqXcips/sg5xhgjnXjlWed/GR71Pssx6BQ+6yp3yMcYr90ucWzFUF9VMKTsHk7MmQJU2U70txbtuG1nfeReubb8Jz5EhcE0W//jUyv3p51Hr+5mZ8sejLcNjy4EgphDezCMqE6XD5jHB5jXD6jHD7Eud2zf+cgfTc6GnON715GOtWHojrdyIV8kvT8dWfxd7fXU8B/dwbpmLS/MKortUcasHf79nQ4/2i8gyMntJ9AZHRLKN8bj5Twycy4axDAiRAAiRAAiRAAiRAAiRAAsOQAHWDYTipHJLuBCig646UBklg6BDgi3DozAU9IQES0I9ArEj0FLMBT1x7Kn716g7sqWlVO106OR9PXh875bJ+3tFSNwJ73wS2vADsXNV7OCLFuxDST70ZyO19VHXvO+xs4Q14sbdxL3bU7cC2+m3q+UDTAfgVf49mx1cpmFBlw7i6YuQ7ihHwpaDNZoPTbIBHckEJNELxN0FRtMjkXOsoFNnKUJRShixzQVxXHbITFYYj2Gs7gt2pR3DAdgzHzDVx24kKNqMNKy5YgZm5MxOqH6uSa+cutL77DhzrN8C9Zw/8LS3dqpe++BfYZs+OaqZt9Wocve1bcX1xmzPgMacjUDAWmHk6UD4VHnsuHC1uOFq8cDS70d7swU0PnA2xb3i08tGLe/HFBz1nr4jrRJcKBePScfkdsQX0Z3/+CVrrE1/wEMuHZd+agbLZeVGr7Pm0Gu8+tbO3w1Dri2j6srl5avr7zCjbCPTJMBuRAAmQAAmQAAmQAAmQAAmQAAkMaQLUDYb09NC5IUKAAvoQmQi6QQIDQYAvwoGgSpskQAJDgcBv39iFR9f0HFFqNsp49Op5+PZzG+D2BVR3f3PpDHzj9LFDwfWR60PzcWDDCmDTM0B7Xe85jF2g7ZU+/d9631anFm6/GyJSXaR9316/XRXVK1oqEFC056xrmXhcQXkVMPGEFSUto2F2ZKMtNR/NKXa0m01wGX1Q/HUwwYFCSw6Kg2J6qinxFPYHA0dQYa6Bx+CGx+BEk7kV9eYWnLA2o97YjKOWatWtz6/6vN/7pPc0Rm9VFVw7d8K1Y4d6OLdtx/i33oSclhaV+okHHkD940/0aVaMublIO/dcpC5eDDnFBlNJCUxFRTFtvfX4duzfeKJP/XVtVFiegX/76SkxbT37s0/Q2pCYgC7SrBvNBpjMBojIcJPViPBkAWddPgF5Y6Oz/GzVQWx4vaLfYxN7u5fPycesc0q4l3q/adIACZAACZAACZAACZAACZAACQxtAtQNhvb80LuhQYAC+tCYB3pBAgNCgC/CAcFKoyRAAkOEwLPrKvDLVdt79KYkOwU3n13Wcb8g3YqnbzgNU4rSh4j3I9gNvxfY/Rqw/k9Axdreg7DnAmf9EJhw/kmPSu/JWbGfukj9vq12m3oWx9HWnvcMt3iB8moF5ZVArsOAMf4MZPoKYfJmwufLQBNktJiM8JhlpFhsyDAakGa0qhHqWZaCXqeDD/nrUpxQbBLkNANMBSmwjc9GalYODCYtTbpkMuD3u/4At8mLjCwt5bfZYEaWNUs9pudMR35Kfu/nKkqLw1ddDcfGjbrYy//Jj5HzzW9GtSXE/UOXaYsujPn5MGZnwyCOrCz1s5zRuz8T8r773bh+Vx9shj+4eEdUNhiFQC7DaAkK5RYZZmviKepjdaiXgK7yMcm46cGFMaP54w6eFUiABEiABEiABEiABEiABEiABIY8AeoGQ36K6OAQIEABfQhMAl0ggYEiwBfhQJGlXRIggaFC4J2d1fjW8xvh8yvdXDprfC7y0614eZOWujkrxYwXbz0DkwqiR3MOlXGNGD9q9wCf/gHY+HTPQ555BVA0U6sjIti7ltyJwNTlwJSLtXpDpLR527Ctbpsaqa6K6nU7UNVeFdc7sXf6FdKpmLzXiZxNFTAf8cJpy0NjajZabVYoqRkw21KQZk5DpikdmeZcdZ/1gShtaINTcsIFN5rlFhwrqIfttFGYN3G+uqd6f0r1r38N59Yv4Nre8wKY3tgu+M+fI/uaa6I2cW7ZgoqvX9kbkzHrTtm9Szdbehqq3NuEyn3acXRXQ59MT5hXgPNvnha1bVujG84WD8w2o3rY0kx96oeNSIAESIAESIAESIAESIAESIAEBpcAdYPB5c/ek4MABfTkmCd6SQJ9IsAXYZ+wsREJkECSEfj8UAOuffIzuLzd96b+7tIJONbowCubNfE1227G325bgPK81CQb5TB3V6R0//wxYP0KwFHfOdhvrwPypwIBP7BjJbDu/4DKLT3DsGYARbOAM78HjD9vyAFrdjeronr40ehqjOlnihuYeUjBKQcUjKoDclsUZLVpTbymVDSm5aLZngGfPRcBWyZgscNgtMBoNMEsy7AbrEgx2GA3ZiDFqM/CkcZAPXZb9qGpPIDAnEzk2HKQbc1Gri1XPYvDbrInzF9EiLd9sBr+tlYoDicCLicC4uxwqFHqiit2KvTCu+9C1hVXRO3PsX49Dl9zbcL+xKsYT0BvXvVPBBztMGRmahHu6RkwZmXCWFgYz7Su92sOtcDt8Kn7xTtbvXC1eeFs9UCI4NEE9mW3zUDZnOj7rW98owKfvnIwws/iCZkYOyMHY6fnIGcU/1zVdRJpjARIgARIgARIgARIgARIgAQGiAB1gwECS7PDigAF9GE1nRwMCUQS4IuQTwQJkMBIIfDm9mrc9tyGHoe74rpT8eoXlREi+svfPhOlOYmLfCOF46CP0+cGtrwArPs9kDkGuGZld5eObQB2vQrs+AfQ1HOqdJhsmoi+4DtAyfxBH1Y0B044TnSkfVej1et2oNEdW1QXtnJbgOxWBTmtQE4LkNWuIK8ZGOWwIrdNRkp9Oxy2fLis2WoEe2tKGlotKZBT0iBbLDBIfhglH0zwwyQpMMkWmGWretY+i7P2s8Vgi8qvxdcIEakuSkAGfLICn8GPCfkTYUyxwmS3QjLJkMwG9SxbjDBkmGHMtsKQaVXPsUrA5UL7Rx+h5fU30LZ6NQJOZ7fqRb/5H2RedllUM+1r1+LITTfr9gzEE9APXXIpXLt399ifZLXCmJmpiuuGrEwYMoKfQ9fU61mQbRoXy6RJMGRkRPXdV1cHz8GDgMEA6+TJkO2J/ZkmxPQDm07gwKZaHN/TiEBAUdO3f/PBheo5Wln38gFseutw1PupWVaMmZ6NsdNyUDI1GyaLQTfuNEQCJEACJEACJEACJEACJEACJKAfAeoG+rGkpeFLgAL68J3bITmyDz74AKtXr0ZlZWWHf5MmTcJXvvIViPPJKHv27MGrr74KcQ4V0ffixYsxb968PrvQk93i4mIsWbJEtT0YhS/CwaDOPkmABAaLwK9f24kVayOjI4UvdrMR//re2bj3rd14fZuWRjsvzYKV3z4To7NSBstd9huPQNsJIDXOvttPLAWOx9lL25IGzPsmMOlLQNFsqOL6EC4unwvV7dWoddaixlGDWkctTjhPqOfwa26/O+Yo8p1mnGYoR1qTB0XtJhQ4zchq8iG1xQt4TPAGUuFUUuGAHU2yGU6jGQFJ6mZTkYCUtEzkmc0otOYi3aTtka5X8Zv8cKd64LN6ezRpSU1FalY2bOkZ8Bw6BPf+/Qi0tSHQWgdfzUHkfesqZFzy5ajutL7/Po59+zt6uYt4Avr+xUvgra7Wpb+SJx5H6tlnR7XVvHIlKn/284775rFjYJ0+HbbpM9SzdcZ0yNbYixRc7V4c3FILR7MH8y4sjen3mhf2YPuaHrZS6MVohUCfX5qOSfMLMfWs4l60ZFUSIAESIAESIAESIAESIAESIAG9CFA30Isk7QxnAhTQh/PsDqGxbdmyBTfccAPEOVoRIvPKlSuRmZk5IJ5XVFSoPggBP1qZPXu26kNpaexfIIa3b2pqwqWXXhrX7lNPPQVh/2QWvghPJm32RQIkMNgE/AEFVz6xDiKle9ciUra/8p0z8cOXtuCdnTXq7aIMq5rOnSL6YM9cP/r//Tygbl/vDBTOACZdCIxbCJSe1bu2Q6i2SAkvhPVDzYewoXoDPq36FAebuy8giedykb0I6eZ0SJKEguMO5Ne4kV/pRPExJwprPEhvC0CBhLa0EjRmTEBL3hjYMvOQZ7bBLBtglGQYJSMMsglGyaRGrZ/sIttNMBXYYcpPQcrM3LDuJSiedviqjyLgakOgpQG+xgb4G8TRCF9DAxSPJ2F3JZMJY55cEbP+7lmzobhjL25ItMPeCuhd7Rqys2EpL1dFdPP48RACu6WsDObSUhjz4yxO6cHJt/+0A/vWa39+9rfMWDwaC6+cGNPMFx8cQ0aeDZn5KcjIH9oLX/rLg+1JgARIgARIgARIgARIgARI4GQSoG5wMmmzr2QlQAE9WWcuifwWovmcOXMS8liI54cOHdJdRBc+iEhwIXbHK8IHESmfiNgt7I0bNy4hu6LfzZs3J2Q3no+J3ueLMFFSrEcCJDBcCDQ5vFj28BpUNXffN/nOr0zDDWeOw61/3oC3dnRGiP7hqlNw4Yyi4YJgZI3jVzlAwNf3MRstwNgFwLhF2iH2UJeTN+20ENU31GzA59WfY1f9LhxvO65GsfenpDqBySdMmFhrREGVCyXVfpTUKWhNLYHbkgGvKQ1Osw0OixkukwFuI+CRvYBBAWQ/DHDDAD8MktiX3QK7KQsphlSkirMxDXZjJqyGk5gJwiIB6iEDZqnzENfEz8HrcooRtpxMpBflQ7YaIduMcTGK/dp3z07s77xxjQHor4Aeqw8hqlsmToR57FiYx42DeVwp0pcti+nWa/+3FYe31yfietw6Z18xETOXjo5ar6nGged/+WnE/ZCQnlVoR3qeFZkFKarAnp5LcT0ucFYgARIgARIgARIgARIgARIggTAC1A34OJBAfAIU0OMzYo1+EBBR30I8DwnXGRkZeOihh3D99derVsV18fPdd9/d0YsQroXQrFcRfQjxPBT9Lny46667VB9C0e5PP/00vv/976O5uVntNlEhX/i6devWDlfvvPNO1U4su2JsvYlw7w8Hvgj7Q49tSYAEkpXA9uPNuOQPa+HzKx1D+N45E/DD8zq3Crn52fUdkeii0vLZo/A/l85AqiW+SJasXIal3zv/CTQd1o4jnwLV2/o3TLMdKD0bKFusRagXTOufvSHS+ljrMVS1V6mCujgLUV3svx5KD1/v7L0oOqHGgKzWANIdQKpDnBX18yh/OsqkfBjrmhGoOaEScFiz0ZKSCqc1Vd2X3W3O0A5LFjzmtA5KBkmCDAmyJEEkk5fghxRoAAL1gL8BEryQJRkGyYg0UzbSTTnIMIu08jmwGhLb/7s/UxKQ/AgYAoBJgmQzwGAzw2i3wJqZBslqACQfmv/2IgJtjfA3NyDQ3gTF6wR8TvUsouF7UwZSQO/qh9hrfeJnkYJ11zpHvnkTnCeagFFjgeJSKDmFqEM+jlQa0FiXeCS/sHvRv8/C2Ok5UXEIoV4I9omWrMIUpOfZkF1kh9EcuQgmLceKKQtiL5LaubYSXpcfRotB3bu9x8NqgMlsgCHGPvGJ+st6JEACJEACJEACJEACJEACJDCYBKgbDCZ99p0sBCigJ8tMJamfQqR+5plnVO+FcC3Sp/cU2S2uC5E7VES685DI3t+hC7E8XKAX0eU97UkuBHZxPSSiCzFctI1WhOguUsLH81ksIhBjDtm97rrrINqejMIX4cmgzD5IgASGIoG/bTiKn/xdE1++tXg8/uNLkyPcdPsCuPvVHXjhs8Md10VK9we+NgdnlEcXdYbiWOlTGIFjG4CtfwG2/wNwNvYfjT0PGHd2MEJ9IZBd1n+bQ9RCSFQXwroqrjtr1bM4RJp4Ibz3pUwwFGGCko/RvjRMRzEMja1Yu/1fyGoDMtuBdIcBKd4cmJR8OG15cNhC5zy4rdlq+vhQUQJtCPhPQPHXIBBogRJohRJoVg+ROl4T0lNgkq2wGKzq2Rw6DCLlvPjZArNsg8UwSFHLUgCK5ENA8ULxuxHwuxDwOhBwt8PvaoPf0QJ4nZC8DuR8/XKknTIL5gw7ZKtBi4S3mzp4dN0DvS/zE2pjmzsXpS88H9PE/iVL4a3q+TlwpBSgrnwRarNmoFnKjuvK1f99hho9Hq188f4xfPTXvXHtJFKheEImLv3x3JhV/3LXZ2ioSnyBQ2qWBfYsC6x2E1LSzephS9POYo/3WGNLxGfWIQESIAESIAESIAESIAESIIGBJEDdYCDp0vZwIUABfbjM5BAchxCORXrzUIknSIeL7SJCW6Ry16OIaPBExetwsT1eFLrw8fBhTXhZvnw5XnnllajudhXbxdhORhQ6X4R6PEG0QQIkkKwEfrlqO17fVoUPf7oUKV0iEkNjWrO3Fj94aQsa2rQ9iyUJapr3ny2bApNBTtah029BQESnf/EisPtf8XlklAC5E4Aj61TxMmoxmIHiOUBOOTDxS8DECwCjNb79YVDD6XPiQNMBHGg+gINNB7GzfifWVa3TdWRpTiCjXVGFdfVQRXYLMpwWpDktSHVbkeI2weq1ImCwwG+wwm+wwGewwm2U1fTxPqMBPsmIgGyA3yDDLxsQkCT4ZRkBWQYUPxT41bNJkmCSZJhkCSbZALNkhFk2wiSJQ1yTg/ctqkAfOoQIPxh7vYdgB+CHX0TDyyIiXoHT3Az4PJDcHkguJ9DuANraYHW5IQc6M3HEmizr1ClIW7oUkhDpg2K9ZBOfgz/bjNgzd2bC8x2QTfAbzPDLZgSCZzFXIu2/25yJs/77atjnz49qb/Uf1mHH1hjfxYQ9AYonZuLSH8UW0J/9+Sdore++9UcvuumoesZl5Zh7wdioTZ2tHmxbfRxChO9pb3dJPHtmQzAaXlYj6oVQz0ICJEACJEACJEACJEACJEACehGgbqAXSdoZzgQooA/n2R3ksYnU7D/4wQ9UL0T0uRDUQ6nNe3Kt617peuwXLkTtSy+9tKO7eMK1SPeelZXVUT9aJHxXX6NFtYcMCbtCMA8J+Q8++KCa6n2gC1+EA02Y9kmABIY6AZHOffqojJhu/nldBf5r1fZudb5x+lj829zROGVs53thqI+X/vVAwOcC9r8L7FwF7HkDcLd2r3TqTcCX79euH/4EOPShdhz+OD5SS7oWmV5yKjB1uZYCfoSUNk8bTjiDEeuO2o7P4VHsIk28N+DVnYjdBWR5zZhmHos8vw05XgsyPSakuw1I9UhIaffD4vBh39HNkNtcSHUpEG3sbiHsCtG9U4D3Gy3wyxb4jJogL4R5cd9nssNntMFtNMJjkOA1KPDKAfhkH5SAAwa4YIQXRskHEwJB0b1TaDfKZjXqvVN8137WrmuR8MlWAgEP/D4nAmKhiacdRq8HSsAD+L3qoYhzQJy1XFcpfgAAIABJREFUa6Gf4feE3fOi6K5fwDK+DJJRhmQKHqHPZgPeu+sV7D9mVhdH9LfkZ3rx1d9eENPMih9+BFe7Ps/p0uumxEwZX7W/CS/ft6lPwzJbjTBa5A6BXUS8X3z77Ji29q2vQVujG0azJsaLsxDoRZp6kY4+/Jr4bEnhViZ9mhw2IgESIAESIAESIAESIIEkIkDdIIkmi64OGgEK6IOGfvh3fMkll2DVqlXqQBctWqSmb49XwqO6b7/9dnV/9P6U8Kj2WbNmdeyDHsumSOO+Zs0atUq0yPLwSHWxOCC0x3ssu33h0Z+xi7Z8EfaXINuTAAmMBAJfe+wTfH6oIepQRWr3S+eOxjXzx6IoI/kEr5Ewh70a4963gB0va2K6q1lruvwRYM7V3c0IkVDsrb7nX8DnTyTeTUo2kDsRGHsWMOE8IHMMkF6cePthVrPR1aimgm9wN0Dst97gakCTu0k9i3vic+h6i6dlwEdv80AV0ztEdfUzYHf2cC2sXppbhuQPqP4Jod1rTIFPPWzwmVLUnx1mM9wmI1xGAzxGCT4Z8MsmBAxG7SyboEide3QbRAS8iHhXI98NwbO6zTqMkqQe2nVD8GwK1teEeoshZcB5DVYHfr8bSsAHv+JHQPHDr6i5A+CDBJ9kUD/7FXEoCEDSPgNq2n8t9b92tgbaMevf5kA2GiAZhWhsBGQJkix1nF//4zaIWP2OQ9E+i9kWQfzirP6sflbUc+i+6De8LLuuDGULSqNiO7i5Fm/8cZsuWK2pJnzz/tiLdv750BYc3RX9HRfNESGwR4rrMqacVYzpC0dF9d3V5sX2D49DNkgwGGVVoDcYZBiMkvpZVj+L61Lwulano75RhizqGmVV4GchARIgARIgARIgARIgARIYGALUDQaGK60OLwIU0IfXfA6p0YSnTo+Xvj3kuN4ic7gYnuje4+HieLRU8omI7F0no+te7IqSWErN/kwqX4T9oce2JEACI4HAsUYHzvrt+wkPNTfVgtKcFMwdm41zJudjQkEasu3mhNuz4hAj0FgBHN8IlJwOZIyO7tzeN4EXrui/8wYTYE4DzvgOkD0OyBoH5E0CzPZI27W7AZ9bu25O1Q5Lav/7TwILASWgiupCbBdn9XA3dojt6j2XJsSL683uZlVgPRllVOoojDMVIsdrRbbXjEyPEeluGakuCXaXgtaGGuw7vCkozkeK9OmOSA895nRVeO8U4TUBXlzTIuLNqkgfUM9aKnRx1tKhiyh5GX4J8BlkKIoHBnghKV7tDB9k9VAgwy+0YogNKWRJ/AwYJEn7Wb0mqYeQKmVJhkEywKiejdpnWfxsgkEywSiLs1H7WTapZ5ZOAn5FSOsKJFmBZDIEAavA1c+SOBskOBva0OoU4r4Q5KUwcV581g5xzw8DxD8Xugr5mngvFg0AZqMf59w2FzDIqn2tDxmSUXyW1QUCr/+/Daip9kQV/Hszh/O+XIrTLy6L2kTsIy/2k9er3HDvWUjJiP6OXfvSPmx976gqtgsRXhPow85CrBfX1XNQ0DdKMJq06PuQsC8E+7wxaZhwakFM1ze8XqHel4MLMCSBWJYhzmJBRuh65H1tsUbXe7klqUzNr9eDQjskQAIkQAIkQAIkQAK9JkDdoNfI2GAEEqCAPgIn/WQNWezfFyorV66EEMfjlUTE63g2wu+H+5CoiB+eel7Y6knonj17NrZu3ap2lahdEYG/ZMmSDvfcbjfM5oEVXfgi7M3TwrokQAIjkcDv3t6D37+/r19Dt5oMOLM8F/PLc3Dz2dGFBdHJvhOtSLUYwUj2fiE/+Y1X3wOs/t+B69eeC2SXa6ngx58LfPoocHxDZH9ZYwGxV3t4kY2AJa3zUIX2dE1sD13PnwaItsO4CBFdiOkhcT1cdP+06lPUOesg9nAXqeQDAU3kHIxiDYt8T3EDIhJeXLN6tbPFKw4FNjeQ5jfhjKy5MLq8MLi8kF1uwOkBnE4EHO3wt0RuRaAK7yHR3WBSRXZtH3IhtoftRR4U4AOijrgn2oT2Ke9Wr3P/ckVxqGnroTihiCPgVD9LUgAGiCMkzgutWFFFelU3FnouxGch2ouzEOdDh/hZE+WFWB/6LKvCfei6EbJ6Xwj32mch9LP0n4D4Hoh/52g5FbTPmlivnbW1vmHXFMBsUmDJTBHB/R0R/JBC0fyAz+VDbZW2d31kNL+2KEDLDhA8qwsBtCwBEdH/wb7FtXkXlcJkCWUMEEkFOrMGiIdrz2fVanR9qL1YXBDed9efQ+Pqqb+S6dlYfPXksD60/kKZCkR/j377A93+9PjK92ZjzLTsqBO5+5MqvPfMLvW+GqUfFO21czTBPiTUR95PzbTgglumx3xodn5cCUezB+Lfz+rCALEgQ3xvRX9iEUKQhXY9aD9YR10g0PEZyMxPQVpO9O0XvC4/ThzRL9vIqImxt9ppqnGgvdnd/y8NAFuaGdlFXRa9dbFcubdJt/dM7ui0mNsqiDlrrGnXZWwGowGFZekxbdUeaYXP41e/F71dNKItOJHUzBYsJEACJEACJEACg0+AusHgzwE9GPoEKKAP/TlKSg9ra2uRn5/f4Xu8PcJDFRMRr3sDpC8iflehW+xbnp4e+Q/JvgjzXe1WVlaiqKioN8PpdV2+CHuNjA1IgARGGIFfvbYDT649pOuos1LMKMiwoiDNgoJ0a9hhwb1v7sa+E2269Pe7r87C5ad0EVTDLK/ecwLXP/W5Ln0JIxX3XBTT1m3PbcCb26t16e+aM0rx6+XRf9nf0O7B3F+/rUtfwsjr31uIqcXRf2n80qv/QsVnqzBDOoTp8iGUSLW69T3QhvaWfgMTl/8HYLIBJnu3SPbtH63C9Peu1c+Nu4Jp8aNY3HT/csxtjb+tTyIOfZ59MU773p+jVnW0NiHl/u6LB9plCdUGI46ZDDhhMKDeYECDwYAmWUarQUazLMMpSWiXZfWaU9YEPotshlvs9z3IJdWcCrvRjtbWGkhB8V0T4ZUOMT4kyIcEeptHUQV69eegaG8JnsW9NK8R9oAJktMNBDRJNbxEiuwWhAvwPQn1AdmIgGRU09UHZAMU8VmWu1wzqD8HZAV+SYIia9HYAUkcinpWJEn9rAq7Qo1XRA2/Ks4L0d4gKcHoeS3gOxjsrZ7FUt6OaHs1+FtI+KFrQhCUVVFfjcAXnyUDxBXts/gkQ+r6OeyaiNsPrydEfpaRS0BkIAgtOBAUQgsSwq+FPovFCZLsh9Fs0h5UdUWCeMqDDy4AV3sbAoq22Fr9BgSzEYSW/4QvBOpc8KAtXIjwQ1hV/Mgdm6ktDgitcRffp+CaBHG9anc1AgZrcOFEyE7PZ60PqaOu1mNnXaNUhUlnn6r1JYT30MIH8bMs4+DWTWiqzg16GrQVfHRCCyq0gWg+ah/FNz5yYUfoaZuzLAO5o0s0fB1jDI5VkvDOQy/BbZoU1l/ITuxxhpiHj8/q3oVL//f6zn6CYwwiUUXlZ+74OIJHeOK5cE6dc6ltD9FTKSj9FJf/7OdRv1jPfv8/0eo8R5cvntnTgJufujymrRXXPQWXVZ9FeXbpfVz/x/+O2t+7f34Ke9bq05fo5Nyb7Zg07/So/T15w3/DaV6gC0ubcxtufPb2mLYeuTXxDFjxnMob/TG+9l//FbXan3/8C7S0Lo1nJqH7Jm8TbnnysjjPyZ/gssZeVJxQZwBSlA9ww+O/jlp99Yt/xo4Pom8tkmg/oXoLrzVgxpmLoj8nN94Npyn21imJ9mlz7sCNz/57zOp/vOlNdSGkHiW/6CN89a47o5p68We/RH3DYj26gsnbilueXB7nOXkMLusEXfpLUdbihsd/GdXWZ6//ExtW6ZfNa/5XvTjl3Aui9vfUzb+GQz5Tl7GZ/ftw859ujWnr0ZtfQ0DWZ1ungnFbcfkdP4ja38r770PD1gxdxibBHfc78NSNdyPg0+d356asw7j24f/RxffhYoS6wXCZSY5jIAlQQB9IuiPYdl8F9K4ic3/SnHs8Hlgslo5ZSFTE7+pDXV0dcnJyImYzXEB/6qmnIPZaj1fEPulZWZ2r4/sqoO/Zswe//e1v43Wn3t+7dy8+/vhj9fMTTzyBm266KaF2rEQCJEACI4lAbasbf11/BM9/dhhVza6kGXp5fipESvlopcnhxZ5q/SK8Ti+LfBd27XdvTSsa2/URF8XCg9Lc6BFePr+CjYd7v6dvNFYzRmciJUZEVGWTE0cbOnNwp8GBGfIh9ZguVWCKfATjpeMJPTv7MRqvZl2HQn8lCn2VKPBVosh/HFl+/cYTy5F2ORWHjeM6qtj8rRjn19IS61F2mmfENFPkOYws6PNc1iELJ8zRU++L9OWTPTv1GBYOmkxQlDFwyylolRW0ywockgKnrKAt+HmdrR1brJ0ZmHTpeBCMmH2dEfFClFcj5dXo+DABPhgxb/YpMAYAkw8w+jsPkx8Qh3pN3AurY/IrsPkkGPyAIaCo90X73hQh6CuqMC8E+qBQLwQ2WRPltXM04V6I+1rd7u0774W396lCvoyALER9kT4/KPirYr9YGBAUEIOLAESUpRD/xb8ZxMIALZ2+kAYD6lmIpbKiQFLT6mvKmXY/lGpffFLUCH6xfEMT+jUlUUu7H9QmgwsAtHbaAgBV9I8Q/w1aJLHIBdBlQYC4KhYBqPkB1Dpa+/Dr2n0xFi21PwsJkMDIINB9e5To2VviZnYJaxq3bpc8D7FzxkTejfgpzpZ58f3onOfuPsRgEczeEf0pCbXVFudFlliM49XtwiI2uAhjMSj24GHHMpfu/ncMLbj4pXOoQTsRD0IMH8JvhS87CV3v6nH0zDRx57mLSxI6twXqeX5EX2GLezpcTRx4Bxb1GY2XGUlbPJRoiTmX6pZH4TW6WpbVvxf1VCJ/Nxv8C0kUp4RV9elWQn+569pnkJ/4+1rHqq74I4z1fRELxYAuf5mMmFvx97LoCxG6cwv/+3z3u7Iispr05FHwmmKCIjKFdf2GhzdRF86Fl8h/Q4SYq2OTtCwqoRpd/3hTJFuvWHb9hoX/LIssU5L2PeiRuSL+rhw9y0zP39Jo8yuegNaIjro+XQpsUMK2jYr/fdCewJ78F2MLSA6c/0jsBU7xn8bhU4MC+vCZS45k4AhQQB84tiPaclcBffPmzRBpz+MVPdOct7a2RkSOD5SAnqhd9S87YWnt+yOgT548OR7KbvcpoPcaGRuQAAmMQALv7KzGlqNNOFTXjn01bWrK9URLjt0MIWrXtLhQ0+KGy3ty9mVO1D/WG1gCKXBjmlyhCuoiSl18niAdV9Nbh5e1gem42vOzbs5Y4UG5XIkctOBR88OwI3kWcwws2eSyLiLWmw0yWkQ0u4hgD34WP4vIdnFuMcjYbTbhuDG6GDnW68OydgdaZQkOSYaImm+TxVmGQ42Ol1BlFL94HF5FCOkh4V09d4jviirGi2uyoon5XQV79X6wvirK+zvbhNr2JOiLa6kuIeZrNsVZCPuiHzmg9Sd+xymOjs9qVK/GvtvvP2NMSVfhXxPphZjfXbjXIvdDIr+2GCAk/EcuEtDqiEhfLXpfiPziHNxfveNn7br66/rgNSHNi8h+VcYX9YPZFkQObzWeWiwACLYRw5IVT/AX4loab/ELSjXltxr5K2yIHM3G4D0tK4B6X10sIGR47axdD3JVr2sLA9Rg3uBiAVW0D/7c2UbbCkCro/4/GFQtFgKItqEFBJrgH7lAILSwoOeFAoksIAgtMBhe3zqOhgRIgARIgARIgARGBgFPwIXye88fGYNNYJQU0BOAxCojngAF9BH/CAwMgK4CemNjIzIzM+N21lVAb2trg90ee4+xaEaHuoBeUVGBsWN7n5JMRKBTQI/7KLECCZAACehCwB9QUFHfjv0n2rCvplVNvy5E9YO17d0E8nOmFGDFdad29Nvi9KKm1YUTLW5UC1G92YUH3t0DET2tRxmXa+8xAj20Ir3Z6e3VAoBYPgkRY86Y7nuMho/kYG0bRJ96lJxUC0Zn2TpNdUHmCyjYURk7VXhv/JiQnwqxl70oPc2OyFIgFkb0pWRLrchHIwokcTTBbbBjX+7SiNS3Xe2+0fiVvnTVY5vPpVloNuXAorhhVdywwC0ks466Kf42lCuHdetvu2FKVFtCPBvlP45MEWmgQ2lABqoNhcEdlLsblJUAJgX269CTZqJCGg13RMRF5NOSGWhCAeoT7s8tSfBIEsRZHF4JHZ8NihFmX0GPtkIxa/9V6MJBk1EV0/tbzmnzocRrUuOuvJICnwT1ED6JeJ5aYwCbbPrtPT41/OvUg/uVxoC6+ECPkuUPoMDXU6SfZl3M4l5L/xmGfC13BmD1Sx3iuyrCBzpFeHO7AmuzBJNXgTko+ocWDnRbPCDuC2E/uDBARO2HRH4R1d9mU7BnQmRfQtAXiwCEaC36XbAZsOmz/TNqsoF2bQv07kXRMhQU9XOHC7ElgBqRJsk4UqidtQg1IeaLZ0JsAK6J/lZvAWRkBLMOiO0AglsHiAwEoUUJ6jYBYnGBWCBgVhchqPdkLdJOLFQQ18zuGpg8Ys9xLdtAMB+42o/Wt4T21PnqggLNp9D7QltkIMvhz2vwc1hadu0JVFcaqOysziPQIti0sWnXO+8HDKnwmrQUqeFPb+hzKLaqcy6CHgUXKoReZtou8wEYfa3d5y0so3vAYO/wQURshuxq6yS0/PER10Lp34Mdhd+TAl41bXzY2nHtswpPa6jIpgh/utoOVtOqB9PXdyzaCH5ztSUWWor60EL10DVtKUYoCE3dND50Jcg02DbMyQ57oRpR7nXOQafXWl+aBS1nhDaX4d+VTvsa+PC7nctFQj6HxhYGvoevXXBZSsed3vxJFmLWGQ0b+hOxY3J7tCuejtj9RN6NVTemnc4J7PFVEN+LxGl01Ax/aKO8gOL1G94sdl3taQmVbnUj3I/HNPx+Z/RlT0OI5ZP2TESEyEahEPwqx3wS4vkcZroL9+4zF30umRkl5hTxJgmQQBcCbr8T4++Lnn5/pAGjgD7SZpzj7QsBCuh9ocY2cQnolcLd5/PBYOg5hVA8J4a6gN6fCPREU9v//e9/x38F98JiBHq8J4b3SYAESKB3BA7XO7D/hCaqi2jzSYVpWDY99v5cpXe81rtOYtR+8Io5uHRO9D3/TvYe6Dc/ux7v7KzRZXwnew/0t36wCJMK0qL6/ocP9uPet3brMrZZJZlY9Z2zYtpacM97cDbXwg4n7HDDLjkhItTTJQdS4USauC451c+pkit4FnVdEOnlU9V7LvX8+Sm/w8KvXBe1v5O/B/olmNv6gS4sP89ZjtP+/dmotlqa6pD+ULkufQkj+y55FRNmL4xq79Pn7sT8/Q/p0t9+43iM/8XGmLaO/moqSgLa1gEi2l3s2y72axdnV+hn9XPwmiTDIWtifZssoV3S9ncXUe2nZ16M67/+QNT+nnnnPtxX+YwuYxNGtl+3Paatm59YgHVmfVL9L/Rk4w83fxi1v+a2Rpz5D332MxWd/GbcD3Dxwm9G7e/Xz12Nv/q36MJyjBd4/abYLL/8p+moRmR6fS0iX4lIvd+jeB8U7EP3CidOw7d/9FJU399++r/R/twLasp+Id6LfmSRpl+N6g8eIspfiPzCdjC1fzSDRR9/gMycwqj9vXzZbEzZqc/qgF2Tzbjsla0x52XX5OgLhHo7oYd//DV86aa7ozb7yw+vxJh1ro7FAlo2Am0RgXqoCwmCn8PPajaB4CKDYBu3qR2XvPZ4TBf/sfw2mL3ZHdsgqFsjBBckaIsMtHS02mdtsUL4fe2zSd2r1y6/jesfvSdqf/967BFUbNKP5WU/H4uisdH/rH/y+nvgtJzW2ynqsb7NuRlXPRm5N2zXf5uv+O4aXfoSRnLHrsNXfnyHaq+nVNR/+8mdaHfptQd6Ha78o7a3dbTs5y/d+hxc1jG6jC8F7+Gy++6I2tlHf3kGhzdP06UvYWTB1QGUTp8bZi9yEdzKHz6q3x7orq340r3afvLdf3ej9fvKnQd0G1t64Xs4+5Ybuy0D1eZRwerf/QkOpz6CkdnTgMU/i/y+iUU6SqCT54e/2QKXTZ890G3+d3DG7Rd1PJcdvYjBKQr2rv0Yldv0+X6LTsrO3IOCicHxhdabhj0qW574HE7Lgp7nriNleWJTa3XtwtRrwoJqAgoUJTJz1Za/iy1rTNo2LmFFW+qQ2KLsUFO7bQ1Kz57Z+R3v8kWvWL0dTl+8vw9F9tnj0gZFvPcdGLdIbH+lzVPwD7GOEYgrRz/wwWNJbG/reMthrN4tKJwftvA0yDHEqOloLVpqZ3WbmE67sReeiHGEr/PIyNsOe562uDz8Ox6i0/BFOzzGiR39xfM/ygOlXjZ7a5A9RSxSD64mC33TO78MqDtQpL6bI9e09LSIJd4zo8CCHUgdkx42Z5Ft2o62wYOpMcYWu4+IhWUBLzJGVXV7PkLGRd22o3b4TNmJfamCtbrz1nwy+Y4jZTRw4V0/7JW94VyZAvpwnl2OTS8CFND1Ikk7EQT0EtATFYqj4Q9PmZ5oqvXe7oF+55134q677or7BGzZsgVz5szpqNdXAT1uR2EV+CLsDS3WJQESIIGBJ9Dq8qGq2YkGHfYKH5/AHui7ddoDXaTKPW1c7H+47tF5D3QRYR+rfHow8UjfeDM7M4E90I+E7YEez16s+6kWI6aP0qIKo5XNRxrh9kX+Aq2vfZblpSI/zRK1eUtjLY7t+ryv5iPaib93TTnjwpi2Du/ZiPZ6Ief1v6Tnj8Ho8bH3XN/5yb/631HQQumMM5GSFj2j0oljB1B3RJ+FFmZ7BsbPir3QYt+m1fC62nUZX17pNOQVl0a11dpUh6M7P9OlL2Fk6oIvx7R1ZM9mtNVX6tJfWt5olEzo/kvTcON6Pidjpy+APb17xo5QfyeOH0TdYRHp3P9isqViwpxFMQ3t27wGXmdb/zsDkFc6FXnF46Laam9pxOHtn+jSV0LPyd4taKvTFpH0t6TmFGPMpM5/q/VkL/SceBQvAooCP/zqOSD+U9T/d/zsD/vZH3Ff1FKwYNbFKMqNLkTuPrQJ2w5+3N9hqe3tlnRceFb0hVSizvsv3AtXS4Mu/Y2ZvQjT5y+Laqv2+H6sf/VPuvQljFx4W3SxXtxf//ZzqD0Ye6FJos5kji7Hgotujln99T9qgrceZeZ538Dock3w6qns2bwaBz57U4+uYE5Jx7nX/jymrdV/fQCOxhO69Fcy8yzMWKAJoz2V2qpDWL/qMV36Suw5+QtqD8ZeRJOoM5nF5VhwceznZOX9v+smliZqv2u9WRech/IZ0f/82v7Jh9j7yad9NR/Rzmgx4+J//35MW2+ueAyORn0yRZXMmIpTL4j+nJw4fgRr//KiLmMTRi778U9j2vp41d9Qs++QLv2lFeTivGvEwofo5ZUH70fAr8+2YNPPW4qJs+ZF7WzX5x9j14f6vHeMJhMuvj1ysVHXjt966nG01zfpwnLU1Ik4/cJLotqqr67Emuee06WvRJ6TT157GdW79cmClZaXjfOuuyn2c/LQAwj4uuwB38fRTl28CJPnnR619e4Nn2Hnan0WihlMRiy/PbaY/c4zK9Baq8+/+wsnj8eCi7SFYiwaAeoGfBJIID4BCujxGbFGHwg0NTUhK6vzF0eJitdCiL777s6V+HoK6A8++CC+//3Yf9EXQ+0qoLe3tyMlJSWCQrgwn6iA3tUuBfQ+PFhsQgIkQAIkQAIkQAIkQAIkQAIkQAIkQAIkQAIkQAIkQAIk0GcCFND7jI4NRxABCugjaLJP9lDDReannnoK119/fVwXwgX0WbNmQURt96eUlpbi8GFtX89Ehe5ERPzFixdjzRptxd3tt9+Ohx6Kn67zlVdewaWXXtoxnP4uDkiEC1+EiVBiHRIgARIgARIgARIgARIgARIgARIgARIgARIgARIgARIYGQSoG4yMeeYo+0eAAnr/+LF1DAKzZ8/G1q1aCqxEReZwYXr58uUQonN/Sl/sCaH/mWe0PR4XLVqkRqR3LYnU6dpGRL8//PDD6uWxY8eioqKiP0NLqC1fhAlhYiUSIAESIAESIAESIAESIAESIAESIAESIAESIAESIAESGBEEqBuMiGnmIPtJgAJ6PwGyeXQC4SKzENM3b94cF1d41HqiKddjGRWR4T/4gbbvTmZmJhobG+P6EB61Hk34f/rpp3HDDTd02BJ2hf1YJXxBwXXXXQdhY6ALX4QDTZj2SYAESIAESIAESIAESIAESIAESIAESIAESIAESIAESCB5CFA3SJ65oqeDR4AC+uCxH/Y9d01ZLgR0ISJHK11F6UOHDkGI2f0pIgX8nDlzOkysXLkSl1xySVSTXetH27tdRI+PGzeuw068FPVd68fzoz9jDm/LF6FeJGmHBEiABEiABEiABEiABEiABEiABEiABEiABEiABEiABJKfAHWD5J9DjmDgCVBAH3jGI7qH8GhuIVwL4ThaCY/QjpY6PdT2+eefjzBz1VVXRbUbnsY9XiR8eN14adbD64pxigUC0aLQxdhXrVql+piRkaGmb48Xsa7Hg8MXoR4UaYMESIAESIAESIAESIAESIAESIAESIAESIAESIAESIAEhgcB6gbDYx45ioElQAF9YPmOeOtdo8qjRWqHp3sX0KJFfoeAhovtCxcuxJo1a6KyFnuYL1mypOO+6Ev40bWE71Eu7sWLKk/UbqIMBuJh4YtwIKjSJgmQAAmQAAmQAAmQAAmQAAmQAAmQAAmQAAmQAAmQAAkkJwHqBsk5b/T65BKggH5yeY/I3sIjtQUA8bOIyBYiuEiZLgRmcQ6VaPuOh8PrjYAu2nUV6EV7cS3kg0g3LwTxUEl0j/KuoruIRBfXhF0RZS7GFm43XmS93g8IX4R6E6U9EiABEiABEiABEiABEiABEiABEiABEiABEiABEiABEkheAtQNknfu6PnJI0AB/eSxHrHg90qsAAAgAElEQVQ9NTU1qYJ5rCjx3grXvRXQhf2uInq0CemtyN0bu0KoPxmp20Nj44twxH7tOHASIAESIAESIAESIAESIAESIAESIAESIAESIAESIAES6EaAugEfChKIT4ACenxGrKETgbvuukuNyD58+HA3i7NmzYK4L4T2RIoQ0A8ePKhWnTNnTkLivKgrBGzRz9atW7t1I/Y8F/eEIN7bEs+usClsn+zCF+HJJs7+SIAESIAESIAESIAESIAESIAESIAESIAESIAESIAESGDoEqBuMHTnhp4NHQIU0IfOXIwYT+rr6+F2u9Ha2oq0tLSO42QC6OqDxWJBTk5Ov10QYxKHx+OB2WyGXnb76hhfhH0lx3YkQAIkQAIkQAIkQAIkQAIkQAIkQAIkQAIkQAIkQAIkMPwIUDcYfnPKEelPgAK6/kxpkQSGDAG+CIfMVNAREiABEiABEiABEiABEiABEiABEiABEiABEiABEiABEhh0AtQNBn0K6EASEKCAngSTRBdJoK8E+CLsKzm2IwESIAESIAESIAESIAESIAESIAESIAESIAESIAESIIHhR4C6wfCbU45IfwIU0PVnSoskMGQI8EU4ZKaCjpAACZAACZAACZAACZAACZAACZAACZAACZAACZAACZDAoBOgbjDoU0AHkoAABfQkmCS6SAJ9JcAXYV/JsR0JkAAJkAAJkAAJkAAJkAAJkAAJkAAJkAAJkAAJkAAJDD8C1A2G35xyRPoToICuP1NaJIEhQ4AvwiEzFXSEBEiABEiABEiABEiABEiABEiABEiABEiABEiABEiABAadAHWDQZ8COpAEBCigJ8Ek0UUS6CsBvgj7So7tSIAESIAESIAESIAESIAESIAESIAESIAESIAESIAESGD4EaBuMPzmlCPSnwAFdP2Z0iIJDBkCfBEOmamgIyRAAiRAAiRAAiRAAiRAAiRAAiRAAiRAAiRAAiRAAiQw6ASoGwz6FNCBJCBAAT0JJokukkBfCfBF2FdybEcCJEACJEACJEACJEACJEACJEACJEACJEACJEACJEACw48AdYPhN6cckf4EKKDrz5QWSWDIEOCLcMhMBR0hARIgARIgARIgARIgARIgARIgARIgARIgARIgARIggUEnQN1g0KeADiQBAQroSTBJdJEE+kqAL8K+kmM7EiABEiABEiABEiABEiABEiABEiABEiABEiABEiABEhh+BKgbDL855Yj0J0ABXX+mtEgCQ4YAX4RDZiroCAmQAAmQAAmQAAmQAAmQAAmQAAmQAAmQAAmQAAmQAAkMOgHqBoM+BXQgCQhQQE+CSaKLJNBXAnwR9pUc25EACZAACZAACZAACZAACZAACZAACZAACZAACZAACZDA8CNA3WD4zSlHpD8BCuj6M6VFEhgyBPgiHDJTQUdIgARIgARIgARIgARIgARIgARIgARIgARIgARIgARIYNAJUDcY9CmgA0lAgAJ6EkwSXSSBvhLgi7Cv5NiOBEiABEiABEiABEiABEiABEiABEiABEiABEiABEiABIYfAeoGw29OOSL9CVBA158pLZLAkCHAF+GQmQo6QgIkQAIkQAIkQAIkQAIkQAIkQAIkQAIkQAIkQAIkQAKDToC6waBPAR1IAgIU0JNgkugiCfSVAF+EfSXHdiRAAiRAAiRAAiRAAiRAAiRAAiRAAiRAAiRAAiRAAiQw/AhQNxh+c8oR6U+AArr+TGmRBIYMAb4Ih8xU0BESIAESIAESIAESIAESIAESIAESIAESIAESIAESIAESGHQC1A0GfQroQBIQoICeBJNEF0mgrwT4IuwrObYjARIgARIgARIgARIgARIgARIgARIgARIgARIgARIggeFHgLrB8JtTjkh/AhTQ9WdKiyQwZAjwRThkpoKOkAAJkAAJkAAJkAAJkAAJkAAJkAAJkAAJkAAJkAAJkMCgE6BuMOhTQAeSgAAF9CSYJLpIAn0lwBdhX8mxHQmQAAmQAAmQAAmQAAmQAAmQAAmQAAmQAAmQAAmQAAkMPwLUDYbfnHJE+hOggK4/U1okgSFDgC/CITMVdIQESIAESIAESIAESIAESIAESIAESIAESIAESIAESIAEBp0AdYNBnwI6kAQEKKAnwSTRRRLoKwG+CPtKju1IgARIgARIgARIgARIgARIgARIgARIgARIgARIgARIYPgRoG4w/OaUI9KfAAV0/ZnSIgkMGQKPP/44br31VtWfxx57DDfeeOOQ8Y2OkAAJkAAJkAAJkAAJkAAJkAAJkAAJkAAJkAAJkAAJkAAJnFwCTz75ZIRucMstt5xcB9gbCSQBAQroSTBJdJEE+krguuuuw7PPPtvX5mxHAiRAAiRAAiRAAiRAAiRAAiRAAiRAAiRAAiRAAiRAAiQwTAlce+21eOaZZ4bp6DgsEug7AQrofWfHliQw5AlQQB/yU0QHSYAESIAESIAESIAESIAESIAESIAESIAESIAESIAESGBQCFBAHxTs7DQJCFBAT4JJoosk0FcCQkB/5ZVX1Ob5+fkoLCzsqym2IwESSBICTqcTGzdu7PjeT5w4MUk8p5skQAIk0Elg8+bNaG9vhyzLWLBgAdGQAAmQQNIROHLkCMQhyrRp05CVlZV0Y6DDJEACI5uAw+HApk2bVAgFBQWYMGHCyAbC0ZMACSQlAfE7MvG7MqPRiPnz5yflGAbC6erqapw4cUI1fckllzACfSAg02bSE6CAnvRTyAGQAAmQAAmQQCeB/fv3d/xi45prruE2Dnw4SIAEkpLA7NmzsXXrVqSkpKhCOgsJkAAJJBuBX/3qV7jzzjtVt19//XUsW7Ys2YZAf0mABEY4gR07dmD69OkqhZtuuglPPPHECCfC4ZMACSQjgSlTpmD37t3qYsaGhoZkHAJ9JgESGCQCFNAHCTy7JQESIAESIIGBIEABfSCo0iYJkMDJJkAB/WQTZ38kQAJ6E6CArjdR2iMBEjjZBCign2zi7I8ESGAgCFBAHwiqtEkCI4MABfSRMc8cJQmQAAmQwAghQAF9hEw0h0kCw5wABfRhPsEcHgmMAAIU0EfAJHOIJDDMCVBAH+YTzOGRwAghQAF9hEw0h0kCA0CAAvoAQKVJEiABEiABEhgsAhTQB4s8+yUBEtCTAAV0PWnSFgmQwGAQoIA+GNTZJwmQgJ4EKKDrSZO2SIAEBosABfTBIs9+SSD5Cfz/9u4vZo6q/h/4IUHR0No2Uf4ZKJU/iRfQFvACBNsm3EAibcEbo1Ia0JigtjUYIhELJBpCJG2jN970j4E7SNsE9AJNqSCYCJaiN2qAlj9RwKSUglYw9pfP/r6zmU6f3ZnZZ3c6u/ua5EnleWZnznmd9WTOec+cEaCPfxuqAQECBAgQ6AoI0H0ZCBCYBAEB+iS0ojoQmG4BAfp0t7/aE5gEAQH6JLSiOhAgIED3HSBAYFABAfqgcj5HgAABAgRaKCBAb2GjKBIBArUFBOi1yXyAAIGWCQjQW9YgikOAQG0BAXptMh8gQKCFAgL0FjaKIhEYEwEB+pg0lGISIECAAIEqAgL0Kkr2IUCg7QIC9La3kPIRIFAmIEAvE/J3AgTaLiBAb3sLKR8BAlUEBOhVlOxDgMBMAgJ03wsCBAgQIDBBAgL0CWpMVSEwxQIC9ClufFUnMCECAvQJaUjVIDDFAgL0KW58VScwQQIC9AlqTFUh0LCAAL1hcKcjQIAAAQKjFBCgj1LXsQkQaEpAgN6UtPMQIDAqAQH6qGQdlwCBpgQE6E1JOw8BAqMUEKCPUtexCUy2gAB9sttX7QgQIEBgygQE6FPW4KpLYEIFBOgT2rCqRWCKBAToU9TYqkpgQgUE6BPasKpFYMoEBOhT1uCqS2CIAgL0IWI6FAECBAgQONkCEaBv3bq1W4wf//jHJ7tIzk+AAIHaAnfddZd+rLaaDxAg0CaBCNCPHj3aKdI111yTrrvuujYVT1kIECBQKhAB+sMPP+yarFTKDgQItFnA2LLNraNsBNotIEBvd/soHQECBAgQIECAAAECBAgQIECAAAECBAgQIECAAAECBAg0JCBAbwjaaQgQIECAAAECBAgQIECAAAECBAgQIECAAAECBAgQIECg3QIC9Ha3j9IRIECAAAECBAgQIECAAAECBAgQIECAAAECBAgQIECAQEMCAvSGoJ2GAAECBAgQIECAAAECBAgQIECAAAECBAgQIECAAAECBNotIEBvd/soHQECBAgQIECAAAECBAgQIECAAAECBAgQIECAAAECBAg0JCBAbwjaaQgQIECAAAECBAgQIECAAAECBAgQIECAAAECBAgQIECg3QIC9Ha3j9IRIECAAAECBAgQIECAAAECBAgQIECAAAECBAgQIECAQEMCAvSGoJ2GAAECBAgQIECAAAECBAgQIECAAAECBAgQIECAAAECBNotIEBvd/soHQECBAgQIECAAAECBAgQIECAAAECBAgQIECAAAECBAg0JCBAbwjaaQgQIECAAAECBAgQIECAAAECBAgQIECAAAECBAgQIECg3QIC9Ha3j9IRIECAAAECBAgQIECAAAECBAgQIECAAAECBAgQIECAQEMCAvSGoJ2GAAECBAgQIECAAAECBAgQIECAAAECBAgQIECAAAECBNotIEBvd/soHQECBAhMmcChQ4dq13ju3Lnp1FNPrfW5l19+OT377LPpzTff7PxccMEF6cwzz0zXXnttOv3002sdy84ECEynwNGjR9O///3vbuWjH4r+aDZb9Ee///3vO/3SSy+91OmXsr4p/h1063XcK6+8Mn3mM58Z9LA+R4DABAgUr70WLFhQq1bFvrDqh+ueJ477xBNPpLfeeiu9+OKLac6cOZ3+K36iL7MRIDBdAtEP/OlPf+qO56L2ca0U47pLLrlk1tc32fFj3Pjee++lSy+9tHP86G9mM140Dp2u76naEugnEP1B9hNjv9hmc31z5MiR9N///rcW+iBjWGPLWsR2JjDWAgL0sW4+hSdAgACBSRM45ZRTaldpz549afny5ZU+98ILL6S1a9em+LfXds8996SNGzdWOp6dCBCYDoGYOH3++efTk08+2fmJPuSdd945rvLLli3r/G2QLY4VfdOuXbt6fjz6uZ07d6b58+dXPkUc9957702bN2/ue9xt27al888/v/Jx7UiAwHgKRB+1f//+Th+W/RRrcuzYsVqVi+um6GfqbnXOs3379rRhw4YT+t3snNEvRj+2atWqusWwPwECYyQQ10m7d+/uXC8Vr8OK1ViyZEnatGlT5XFi9vnoG1evXp0OHDgw1PFilXHo+vXrO2W2ESAwuQLRF+zYsaPTj/XrZ0IgxmfRL6xbt64SSIwX9+7dW2nfbKc6Y9jod+N6LK7Lem1RBmPLWk1gZwKtFhCgt7p5FI4AAQIEpk1glAF6TBqvWLGiEmlMuOzbt6/SvnYiQGDyBe6444704IMP9q1oncmH/IFiImLp0qWlEyjxmQiJ4qah6KPKtjhu9Hn9bhjKjlHnuGXn9XcCBNop8Nxzz6XPfe5zpYWrE2zHwUYdoN9yyy2dieYqWwRPMdFsI0Bg8gTiicezzjqrdsUiyIl+pMoWoVDc0Fhli2PGsatsdcehca1X54bJKmWwDwEC7RAYJOSOz0S/ULYNcuyqY1hjyzJ9fycwmQIC9MlsV7UiQIAAgTEVyAfoVZ8Cj8mLsicn487eCKiyJxXmzZvXeSIznlSKyYkImOK/8xO0dSZFxpRbsQkQqCgwygA9wvB4IjTbou/L+rXos6Jvip/Dhw93don9q0ysFidQ4smFCJaiv4zjxlMP8d/ZcaMvjBuHyvrTimR2I0CgZQK9AvS4Jsr6gSjybAL0hQsXVg6qIngv24ph1uLFizuBffakefRj8d/5PjRW6vAkepmsvxMYP4FigB79Qfx/Pb8SWYz5sqfU8zWs0i/EeDBuPOw3Xoz+Jp6Az7a4tuq3yk/sZxw6ft81JSYwSoH8GC2um6Ifi/FdfgwW/VhcA+Wvz6rMT+WPHcF4lZUa47xVbjIqjlmLY8sob/SR+bHlK6+84magUX6ZHJtAAwIC9AaQnYIAAQIECFQVyAfodSdw+50jBiXZZEdMFMdTADM9wRkTILEkVbbVWR6+ah3tR4DA+AlEgP7rX/+6029kPzEhUZykqLuEezEc6vWUVEzqxk1A2RYhe7/wKSZdYvnRbOv1VGYcN+qQTXSsWbOm75J849dySkyAQCYQAfqXvvSl4/qw6M+y0Cjbr+71V/4J9KpPMVVplQixFi1a1A2zeh079ovrvGzJ0pgIjglbGwECkyWQBehxrRL9Tr8b/orXV1X6hWKoFX3jTE+BF1fFiP6mX1ny+xuHTtZ3Um0IDCKQhdpxI3O/G/7i5pv4e/4mwbL5qXw/VjZerFP2OmPW/Niyyk1GdcphXwIEmhcQoDdv7owECBAgQKCnwCgC9GLwVLaMX37QsXLlyr7vJNaUBAhMt8BsA/SYcD148GAHsay/yYdUMaHb747+/HHLAq3ijUNlE8HT3eJqT2DyBIpLC7clQM/3eRE6xfVcr5AqJpkjbM82S7lP3vdUjQi899576Z///GfllXKKr5d45pln0pVXXjkjZLEfLAup8tdZ/W4+nM04tOqSzb4ZBAiMl0Bcs1Rd8at4fVN2s/OoAvQ6Y1Zjy/H6PiotgTIBAXqZkL8TIECAAIEGBUYRoMedvVu2bOnUIiZgs2X5elWreHftoUOHLDvV4HfAqQiMk8BsAvTipGosn97v3ebFCZReNwMV9ytbtjT6xJgUyZ5CFzyN0zdQWQnMXqCtAXp+qdCyCeNQyD/lWXbj0OzVHIEAgbYLxPXNggULusV86KGH0le+8pUZi50fL8aSynEt1W8rBkS9bjwq3ghkHNr2b43yEWifQJ3x5igC9OKYtewGo2LfW/YAS/vElYgAgbyAAN33gQABAgQItEhgFAF63QlYF/wt+kIoCoGWC9SZ0ChWpe5kbXw+f75egVLVSd18efKvuRA8tfxLp3gEhizQxgD973//ezrnnHO6NS27ESh2LN4AeeTIkTRnzpwhazkcAQLjJJAfW/YL0PNPV1ZZcrh4s2K8KuyGG244gabuODQOkC+z4Gmcvm3KSmA0Avkbccpu8BlFgJ4fW1Z5ICUU8mPLslXWRqPmqAQIDEtAgD4sScchQIAAAQJDEBhFgD7IJER+sqPKJMoQqu4QBAiMocBsAvRBXheRn0Dp9T7PQcLwQUL3MWwuRSZAYAaBNgboTz31VPrCF77QLW2V1YCKgVY8MbV48WJtToDAFAtUCdCPHj2aPv7xj3eVqtywEzvnQ/f77rsv3X333SdIG4dO8ZdP1QkMSaDO2G4UAfog493iq8fiOs5GgMB4CgjQx7PdlJoAAQIEJlQgP8mwa9euzvsuY2I3trhwj/f+xtOR/ZY5ztO89dZb6cwzz+z+qmy5qWzHOoOUCW0K1SJAoILAIBMK2WGjP8uWTd+4cWOKiYayrfiE5UxLhubLVPUGoGKA9u6776a5c+eWFcffCRCYAIFhBuhxfRara8T1W/bO8giZ4ieu36q+83Pr1q3p1ltv7ehWfdop9s1fRz766KPpxhtvnIAWUgUCBAYRKPZtvd6B/vLLL6cLLrige4qyV+pkO+avt2666ab0yCOPHFfMt99+O51xxhnGoYM0ns8QINAVyN+sU/ZKm3y/FK+2ic/GDYbxE9doMf6MfeKarOqWf7ik6pi12P/+5z//SR/96EerntJ+BAi0SECA3qLGUBQCBAgQIJCf+OynERf9cfEe//bbXnvttXTeeed1d6nyBFPs7I5Z30UCBKoIzCZAz/d3Vd87XpyMiJuEPvWpTx1X1PxxB53keOONN45bPrmKhX0IEBhPgWEG6GUCMZkb/VJZkP79738/3X///Z3D1XmtRH6Sd8eOHenmm28uK5K/EyAwoQL5G6L73Yjzu9/9Ll199dVdhV7vMy8y5V/Fc+2116YnnnjiuF1ef/31dO6553Z/98orr5T2fcahE/plVC0CAwoUb54ueyAkPzbtd8oI0qMPi2uysm0YY8t4Nc9ZZ51Vdip/J0CghQIC9BY2iiIRIECAwPQKVA3QM6EIuvtd9P/5z39Ol1xySe0JkXyAHh+uOpEyvS2n5gSmU2BYAXrZZEimO6oAPY6f738F6NP5fVbr6RRoMkAP4Zi0jSWS+90E+e1vfzv97Gc/6zRInQA93yf/8Ic/TPfee+90NqpaE5hygVjJbPXq1V2Ffjcq/uY3v0kRgGdb1XFffrx48cUXp7/85S/Hqb/00kvpwgsvnNVxjUOn/Ius+lMt8M4776RFixal+Lfq9VDVAD2DjRsPYxwa12a9tkFeRVF8rY4Afaq/yio/5gIC9DFvQMUnQIAAgckSiIvzeF9lXPjHxXz+CaVYCjQmQ/bu3XtcpftNiAz6RIEAfbK+V2pDYFQCgwboxfdtjipAr/oez/DJT47EcqYxYWMjQGDyBYYVoEfQnV2/5Sdi49otfg4ePNjFjL9Hv9frlTzDCNC/+93vpgcffHDyG1ANCRA4TiDGjCtWrOiGTjG2jN/12oYRoMfSxLFEcX579tln01VXXdX91SDBfHy46ud8DQgQmCyB/Ko6sYpGXK+VvcowrsOiv4sVOGLf/P4RascxYoWe/FYWoufHiFXHrMWxpQB9sr6bajNdAgL06WpvtSVAgACBlgvExX7ZoCAmYWMJ0OzdwVGlXkviCdBb3uCKR2DMBQYN0N9///00Z86cbu2rTkbEEwgLFizofq5sCfeqxy1OcvzhD39IV1xxxZi3juITIFBFYLYBely7RSBetix7frnjKFfsH9dvM20C9CotZx8CBIoCcZ0U4XkWmEfoFP+7X/8kQPc9IkCgbQIx35UPurdt29aZAyvb4pqu7DWHEaRHwL5///7u4fq99kuAXqbu7wQmW0CAPtntq3YECBAgMKECxWX51qxZk+L9UMVNgD6hXwDVItASgUED9A8++CCddtpp3VpUDbrrLuFedbIlCmIJ95Z8qRSDQMMCsw3Q6xS3OCH8+OOPp+uvv/6EQwjQ66jalwCBEJgpPK/yxKYA3feHAIE2CRSvlfqF24OWO/rLeHAlWx0oboQ8dOjQjIcToA+q7HMEJkNAgD4Z7agWBAgQIDCFAvngqtcF/9/+9rcU76TLtqpL4FnCfQq/UKpMYACBQQP0ONUgkxF1A/Q6Ey4C9AG+AD5CYAIEmgzQY8I2ngTNVhH61re+lX7605+eoDiMAP2BBx5I3/ve9yaghVSBAIEygUHD8zjuMAL0iy66KP31r389rpivv/56Ovfcc41DyxrP3wkQ6AoUw/NeD4oMgyweQFm7dm33UDF3duGFF55w6PwYsd/rE/MfjJU/li5d2v2VJdyH0WKOQeDkCAjQT467sxIgQIAAgVkLFC/4P/zww3Tqqaced9zXXnstnXfeed3f9VrqvViYfIC+cOHCFMtc2QgQIFAUGFaAXnUyohh0xZMC+XcNR/nykxxVA/Ticd944410zjnnaHACBKZAoMkAPThj2dDdu3d3ZG+44Ybu/85T/+hHP0o/+MEPOr+Kd6tHGatsEc5nT1PF0qc333xzlY/ZhwCBMRYohudRlaor+8S+f/zjH9Pll1/eFah6w3U+6Lr22mvTE088cZxiMUDft29f6avK4gD5cWgsQR/1sxEgMPkCTYbnoVl8Ndgvf/nLdN11150APYyxpQB98r+/aji5AgL0yW1bNSNAgACBCRcoTvjGACAmGfJbvB/4zDPP7P6q6mTKbEKxCWdXPQIEcgKz6SvyQU/VoHvz5s1pw4YNfSd582Vat25dis+UbcX+9OjRo8ctMV/2eX8nQGB8BZoO0PPh0GWXXZaef/75E/C2bt2abr311r593Uzi+UneRx99NN14443j2zBKToBAqcBM4Xmd19fECV5++eV0wQUXzGq8eNNNN6VHHnnkuPK+++67x41Nq45D8zcZ1bmBqBTLDgQItFagOMYb5ZPneYT8dVOvAD0/tqw6Zi2+crHqjUmtbSAFIzDFAgL0KW58VSdAgACB8RaoEqBHDQdZcmqQYGu8NZWeAIFBBGYToOc/u3LlyhQTDWXb+vXr05YtWzq7LV68OMXyeMUt//RC1YlXTzuVyfs7gckVOJkBeizvGU9/Frd4UjPC9WyrsoJQcbnQ+O/oJ20ECEymwDDC80wmP16sGsDHCkDZ6yjuu+++dPfdd58APcg4NN5LvH///s6xqt4IOZktrFYEpkOguLJiU+F56FYJ0Ae5qcfYcjq+u2o5HQIC9OloZ7UkQIAAgQkUqPIkZlQ7PwlRZTBSXMpq586dneVGbQQIECgKzCZAz08sxCRsLMdetlXpz4qTMFXu+B8kzC8rq78TIDAeAk0H6Pn+ptcS7u+9916aO3duF7DKtVix7zty5EiaM2fOeDSCUhIgUEtgmOF5nDh/83SV0Lp4w068liL6s37XiVVuliyOQ6uG+bXw7EyAQGsETmZ4XnUJ96rzbnlUY8vWfMUUhMCsBQTosyZ0AAIECBAgcHIE8hfl/d5Tnr/gj5AqnmIqvjM4X4PiAGGmdwyfnBo7KwECbROYTYBenHwtC4gOHDiQFi1a1CXotX9xv7LJV5O1bftWKQ+BZgWaDNCL/dNdd92V4n3nM235G4aqBE8ma5v93jgbgZMlMOzwPOqRX+Gnyk2NVZ+urDsOLYZpxqEn61vmvARGL3Ayw/OoXfH8r7/+evr0pz99QsXrji3r7j96aWcgQGA2AgL02ej5LAECBAgQOEkCdQYbxQv4fu9tigmZWE40PhNblSfWTxKB0xIg0AKB2QToUfz8E09xrHg/Zq8tvzT7vHnzUvRXvbZ8uSKEiuWQe23FSeDo//rdZNQCdkUgQGCIAk0G6PllQKMKTz/9dPr85z8/Y22K13rRj0V/NtNWrEPZjUND5FYk/AAAABlmSURBVHMoAgQaFij2I8P4/3txvLhp06ZOqD7TFtdfcUNjdh3Wb7xoHNrwl8PpCIyJQJ35rFFUKfqmmPfK+rFhji3zNyTFcY0tR9GCjkmgOQEBenPWzkSAAAECBHoK/Otf/0q333575z1vvSZHsw8XnxCPi/J4kjOCqF5bPniKfSKkioCpuBX3q/LOTc1KgMD0Csw2QC+GPjHhEJO2xa04yVI2WVw8bvRt8Zmy4/a7wWh6W1nNCUy2wGwC9Oeeey49/vjjnRsO+12HxQTt2rVr065du7qYy5YtS3Huflv+JqO4Pozrt+INPsWbH/utSjTZLal2BCZfoDhWK7seqiOSP3b0M9HfFMelxb7MOLSOsH0JEAiBUYXnd999d7rwwgs712T9trj2imuy7KGR2LesLzW29N0lML0CAvTpbXs1J0CAAIEWCUSAfvrpp3dKFJOlEUplE7ExcREBeVzgx4V7/kK/ysV+7BOTHXGcgwcPdmsdkyTxE1scMwYy+YlcQVKLviCKQuAkC7z00kvptttuO6EU0Tdld+7HZOtMNwDFUuv9nuguTgZH/xdBevaZ6JviJ9sWL17c6RPLtkGOG32gp8/LZP2dwPgKRP9yyimnHFeB6MPyfcpMNxjGZGx2zZT/cDxBfs0113R+Ff1ffDb6kOwnrq/i2PngPPaN0Cn6m7KbJosTtnFtGP1j9rn4e9xYmX+Cqspxx7cFlZzA9Aq8+eab6ayzzuoC9Lru6iX05S9/OX3jG9/oCRj9SPQxhw8f7uwTx49+L554z8aLsWpPndApPhfHjb5x//793XMbh07v91jNCRSvw+Kaps74q9eKZbfeemvaunVrBzj6nOx6LptPi9/H9VhxHFl11UVjS99dAtMpIECfznZXawIECBBomUA+QK9atJh8jUnTmSZ0ZzpGDBRiAiQfovc6V9VBRNWy2o8AgfEWiEnPsqCnVw1jwveMM87oO2EbfdPevXtLkSI8rxNyFyc6ep0gntiMPrLO5E1pYe1AgEDrBIqTtlUL2OumwnyAXvVY0Y/FTUFV+9Tik1q9zlP3urBqee1HgEA7BIoBet1S3Xnnnen+++/v+7G4ForQKQvR++0cK6fFWLTKZhxaRck+BKZDYNBrsUzn2LFjM0LlA/SqkjHvFf1Y1TFg8RUavc5Td8xatbz2I0CgeQEBevPmzkiAAAECBE4Q+PDDD9PXv/71zh2xZRMWMUEaoVA8gdRvudCZmOMJgPjcjh07ZmyFCJFiAJE9aaCpCBAgEAKjDNAz4eh74memm3yi34u+K558qruVHTf60zhu1YmTuue3PwEC7REYdNK2V4D+6quvpu985ztp9+7dpZWMa6zox3q9V7jfASJ8is/1utFo5cqVnf6z7nVhaaHtQIBAawSaCNCjsmXjxQiGor+ZabWOfljZcXuNd41DW/NVUxACIxUY9FosK1SvAP2hhx5KP/nJT45b7aJXReK6Ka6r6vZjcTxjy5F+PRycQOsEBOitaxIFIkCAAIFpF4jJhfxP5hFL9kXAk1+6b1Cro0ePpn/84x+dn/jf2XGHcexBy+RzBAgQCIFYGjTrAz/2sY91+rxhhEJZnxfHHuZxtRoBAgRCILumKr5qJ/qvbEn32UpF/5X1ZXGsYR57tmXzeQIEJksgGy9mfdqwxqLGoZP1PVEbAm0UiH4r62uy8g17/Gds2caWVyYCwxcQoA/f1BEJECBAgAABAgQIECBAgAABAgQIECBAgAABAgQIECBAYAwFBOhj2GiKTIAAAQIECBAgQIAAAQIECBAgQIAAAQIECBAgQIAAAQLDFxCgD9/UEQkQIECAAAECBAgQIECAAAECBAgQIECAAAECBAgQIEBgDAUE6GPYaIpMgAABAgQIECBAgAABAgQIECBAgAABAgQIECBAgAABAsMXEKAP39QRCRAgQIAAAQIECBAgQIAAAQIECBAgQIAAAQIECBAgQGAMBQToY9hoikyAAAECBAgQIECAAAECBAgQIECAAAECBAgQIECAAAECwxcQoA/f1BEJECBAgAABAgQIECBAgAABAgQIECBAgAABAgQIECBAYAwFBOhj2GiKTIAAAQIECBAgQIAAAQIECBAgQIAAAQIECBAgQIAAAQLDFxCgD9/UEQkQIECAAAECBAgQIECAAAECBAgQIECAAAECBAgQIEBgDAUE6GPYaIpMgAABAgQIECBAgAABAgQIECBAgAABAgQIECBAgAABAsMXEKAP39QRCRAgQIAAAQIECBAgQIAAAQIECBAgQIAAAQIECBAgQGAMBQToY9hoikyAAAECBAgQIECAAAECBAgQIECAAAECBAgQIECAAAECwxcQoA/f1BEJECBAgAABAgQIECBAgAABAgQIECBAgAABAgQIECBAYAwFBOhj2GiKTIAAAQIECBAgQIAAAQIECBAgQIAAAQIECBAgQIAAAQLDFxCgD9/UEQkQIECAAAECBAgQIECAAAECBAgQIECAAAECBAgQIEBgDAUE6GPYaIpMgAABAgQIECBAgAABAgQIECBAgAABAgQIECBAgAABAsMXEKAP39QRCRAgQIAAAQIECBAgQIAAAQIECBAgQIAAAQIECBAgQGAMBQToY9hoikyAAAECBAgQIECAAAECBAgQIECAAAECBAgQIECAAAECwxcQoA/f1BEJECBAgAABAgQIECBAgAABAgQIECBAgAABAgQIECBAYAwFBOhj2GiKTIAAAQIECBAgQIAAAQIECBAgQIAAAQIECBAgQIAAAQLDFxCgD9/UEQkQIECAAAECBAgQIECAwFQLvPPOO+mUU07pGJx++unp1FNPnWoPlSdAgAABAgQIECBAgACB8REQoI9PWykpAQIECBAgQIAAAQIECIypwO23357+97//lZb+4osvTmeffXaKfy+77LLS/evscMcdd6T333+/+5HbbrstXX755XUOMeO+EZbv2LEjPfnkk52f+O/iNn/+/LR8+fK0atWqtGbNmlmf0wEIECBAgAABAgQIECBAgMCoBAToo5J1XAIECBAgQIAAAQIECBAg8H8Cp512Wvrggw9qeUToHIHzunXr0pIlS2p9trjzCy+8kJYuXXrcryPI3r59+6yOe88996QtW7bMGJr3OnDUa/PmzYL0Wcn7MAECBAgQIECAAAECBAiMSkCAPipZxyVAgAABAgQIECBAgAABAv8nMEiAnseLIH3btm0pwudBtltuuaXzlHhxO3To0EDHjKfM165dm3bt2nXCMZctW9b5XTxxHsF97Lt3794T9nvqqafS1VdfPUh1fIYAAQIECBAgQIAAAQIECIxMQIA+MloHJkCAAAECBAgQIECAAAEC/18gH6Bv3LgxxZPbxe3AgQMpfrKl0Iuhc4Tne/bsGehp9Pjs4cOHO6ecN29e939v2rQprV+/vnYzxRPx+/fv735u4cKFnTpF0N8r5I+wPZ48z+olQK/N7gMECBAgQIAAAQIECBAg0ICAAL0BZKcgQIAAAQIECBAgQIAAgekWqBKgF4Xi6e14cjwfVEdwHSF6nSfRY5n2eFo8tgi6IzDfsGFD57/jePv27avVOPH5WLY921auXNlZCr5qmeIGgQjaH3vsMU+g15K3MwECBAgQIECAAAECBAg0ISBAb0LZOQgQIECAAAECBAgQIEBgqgUGCdAzsOLy63XfXR5LqWdPfcf71ONJ8QULFnTbIwL0qu9Yj/B7xYoV3c/Gcu3xu7pbLOv+9ttvp4suuqjuR+1PgAABAgQIECBAgAABAgRGKiBAHymvgxMgQIAAAQIECBAgQIAAgWpLuPdyirA5Au6DBw92d3nllVfS+eefX0obS8IvWrTohM/FE+C7d+/u/D5C9VhavcqWD+Nj/6rlqHJs+xAgQIAAAQIECBAgQIAAgTYICNDb0ArKQIAAAQIECBAgQIAAAQITLTCbJ9ADJr8Me/x3r/eoFxHjafN777238+vFixenWBY+tngf+erVqzv/O5ZeP3ToUKn/q6++2lkCPtvqPglfegI7ECBAgAABAgQIECBAgACBFggI0FvQCIpAgAABAgQIECBAgAABApMtMNsAPXQi6D58+HAHqurS6fGUevbk+rZt2zrvVM+2/PGKf5upNR5++OH01a9+tfuneBd7PJFuI0CAAAECBAgQIECAAAECkyQgQJ+k1lQXAgQIECBAgAABAgQIEGilwDAC9Pyy61HJY8eO9a1r8X3l8ZR5hObZln+3+sqVKztPpffbvvnNb6af//zn3V3Kzt/KhlAoAgQIECBAgAABAgQIECBQIiBA9xUhQIAAAQIECBAgQIAAAQIjFhhGgJ5fjj2KG+9GnzdvXs+S5wPymZZbj+Xcly5d2v182fvMr7/++vSrX/2qs39+OfgR0zk8AQIECBAgQIAAAQIECBBoVECA3ii3kxEgQIAAAQIECBAgQIDANAoMI0DfvHlz2rBhQ5fv7bffTp/85Cdn5IxwfcGCBd2/7dy5M8UT7MUtv8T7pk2b0vr163s2z1VXXZWeffbZzt+rLiE/jW2tzgQIECBAgAABAgQIECAw3gIC9PFuP6UnQIAAAQIECBAgQIAAgTEQGEaAXlySvV+Avn379rR27dqOTDylHoH6TFs+lI8wPZ5C77V94hOfSEeOHOn8WYA+Bl86RSRAgAABAgQIECBAgACBgQQE6AOx+RABAgQIECBAgAABAgQIEKgu0HSAvmTJkrR///5OAdetW5ciKJ9pO3DgQFq0aFH3T3v27EnLly+fcV8BevX2ticBAgQIECBAgAABAgQIjK+AAH18207JCRAgQIAAAQIECBAgQGBMBIYRoBffgd7rCfRiKL5v374UgXqvLQLzvXv3dv4807vSs8/l34HuCfQx+eIpJgECBAgQIECAAAECBAjUFhCg1ybzAQIECBAgQIAAAQIECBAgUE9gFAH6Bx98kD7ykY+cUJB4j/mWLVs6v1+8eHF64YUX+hY2v9z7/PnzO8u4x7/FLR+gly33Xk/H3gQIECBAgAABAgQIECBAoD0CAvT2tIWSECBAgAABAgQIECBAgMCECgwjQM8/Kd7vveYRfh8+fLgjGUF3/PTb4v3o+ZB927Zt6ZZbbjnhI3feeWd64IEHur8/dOjQjEH7hDahahEgQIAAAQIECBAgQIDAlAgI0KekoVWTAAECBAgQIECAAAECBE6ewGwD9Ai5FyxY0K3AypUr065du06oUPxu9erVs6poBPXxLvTi9thjj6UvfvGL3V/v3LkzrVq1albn8mECBAgQIECAAAECBAgQINA2AQF621pEeQgQIECAAAECBAgQIEBg4gRmG6AX33++adOmFEu1F7cItHfv3j1rv1jGvfjk+quvvpoWLlzYPXavEH/WJ3cAAgQIECBAgAABAgQIECBwEgUE6CcR36kJECBAgAABAgQIECBAYDoEZhOgx/LqK1asSPEUemyxfPuBAwdOWD69+JR6r6XYe4lHYH7w4MHOn9etW5c2b958wq6xtPuOHTu6v48n1eOJdRsBAgQIECBAgAABAgQIEJgUAQH6pLSkehAgQIAAAQIECBAgQIBAawUGDdAjKI8l2fPvKN+4cWOKJ9KLWwTeGzZs6P667jvK44n2LVu2dD4fYXo8hV7cojyLFi3q/jr227dvX+13oT/55JNpzpw56YorrmhtmykYAQIECBAgQIAAAQIECEyngAB9OttdrQkQIECAAAECBAgQIECgQYG6AXo8TR5PekdQnj15HsVds2ZN2r59+4wlzz9B3m+/XtWOkH7p0qXdP/d6x3kxqF+yZEmKp93j37It6hIhfdTrqaeeSldffXXZR/ydAAECBAgQIECAAAECBAg0KiBAb5TbyQgQIECAAAECBAgQIEBgGgXyAXosgx4/xS2eyo4t/s3+d36ffu8crxp+l9lHCL5///7Obv1C+OJS7rF/Vq9ly5adcJooX9wQEOF/dkOAAL2sNfydAAECBAgQIECAAAECBE6GgAD9ZKg7JwECBAgQIECAAAECBAhMlUA+QK9b8XjneQTPq1at6vnRfKAd++efWq9zvuLT5e+++26aO3fujIco7pvfaf78+Z0n0iM471WWF198MV1yySV1imdfAgQIECBAgAABAgQIECAwcgEB+siJnYAAAQIECBAgQIAAAQIEpl2gboAeIfjy5cs7oflMT6sXPSOwPnz4cOfXgyzfnh2v+I7zX/ziF+lrX/taz+aLJ+VjOfa9e/dWbuJ4kj7C91hy3kaAAAECBAgQIECAAAECBNomIEBvW4soDwECBAgQIECAAAECBAhMnMCePXvSsWPH+tbrYx/7WDr77LNThOELFiyobPDBBx+kp59+urv/Zz/72c5xBt2eeeaZdPTo0c7H4zhxvLItln3/7W9/2/mJID/+O/6NGwEWL16cFi5cmC699NJOGB/1sxE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4AAva0to1wECBAgQIAAAQIECBAgQIAAAQIECBAgQIAAAQIECBAg0KiAAL1RbicjQIAAAQIECBAgQIAAAQIECBAgQIAAAQIECBAgQIAAgbYKCNDb2jLKRYAAAQIECBAgQIAAAQIECBAgQIAAAQIECBAgQIAAAQKNCgjQG+V2MgIECBAgQIAAAQIECBAgQIAAAQIECBAgQIAAAQIECBBoq8D/A+K13cIWjTxR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1" y="1447801"/>
            <a:ext cx="799253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5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Pasos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Toma</a:t>
            </a:r>
            <a:r>
              <a:rPr lang="en-US" dirty="0" smtClean="0"/>
              <a:t> de </a:t>
            </a:r>
            <a:r>
              <a:rPr lang="en-US" dirty="0" err="1" smtClean="0"/>
              <a:t>espectros</a:t>
            </a:r>
            <a:r>
              <a:rPr lang="en-US" dirty="0" smtClean="0"/>
              <a:t> de </a:t>
            </a:r>
            <a:r>
              <a:rPr lang="en-US" dirty="0" err="1" smtClean="0"/>
              <a:t>fuente</a:t>
            </a:r>
            <a:r>
              <a:rPr lang="en-US" dirty="0" smtClean="0"/>
              <a:t> de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plata</a:t>
            </a:r>
            <a:r>
              <a:rPr lang="en-US" dirty="0" smtClean="0"/>
              <a:t> para 41keV y 47keV.</a:t>
            </a:r>
          </a:p>
          <a:p>
            <a:r>
              <a:rPr lang="en-US" dirty="0" err="1" smtClean="0"/>
              <a:t>Caracterización</a:t>
            </a:r>
            <a:r>
              <a:rPr lang="en-US" dirty="0" smtClean="0"/>
              <a:t> de </a:t>
            </a:r>
            <a:r>
              <a:rPr lang="en-US" dirty="0" err="1" smtClean="0"/>
              <a:t>fluorescencia</a:t>
            </a:r>
            <a:r>
              <a:rPr lang="en-US" dirty="0" smtClean="0"/>
              <a:t> para el sensor MEDIPIX3 (</a:t>
            </a:r>
            <a:r>
              <a:rPr lang="en-US" dirty="0" err="1" smtClean="0"/>
              <a:t>Equivalencia</a:t>
            </a:r>
            <a:r>
              <a:rPr lang="en-US" dirty="0" smtClean="0"/>
              <a:t> </a:t>
            </a:r>
            <a:r>
              <a:rPr lang="en-US" dirty="0" err="1" smtClean="0"/>
              <a:t>energía</a:t>
            </a:r>
            <a:r>
              <a:rPr lang="en-US" dirty="0" smtClean="0"/>
              <a:t> DAC).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de </a:t>
            </a:r>
            <a:r>
              <a:rPr lang="en-US" dirty="0" err="1" smtClean="0"/>
              <a:t>relaciones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a </a:t>
            </a:r>
            <a:r>
              <a:rPr lang="en-US" dirty="0" err="1" smtClean="0"/>
              <a:t>ruido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Toma</a:t>
            </a:r>
            <a:r>
              <a:rPr lang="en-US" dirty="0" smtClean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 con las dos </a:t>
            </a:r>
            <a:r>
              <a:rPr lang="en-US" dirty="0" err="1" smtClean="0"/>
              <a:t>fuentes</a:t>
            </a:r>
            <a:r>
              <a:rPr lang="en-US" dirty="0" smtClean="0"/>
              <a:t> de </a:t>
            </a:r>
            <a:r>
              <a:rPr lang="en-US" dirty="0" err="1" smtClean="0"/>
              <a:t>rayos</a:t>
            </a:r>
            <a:r>
              <a:rPr lang="en-US" dirty="0" smtClean="0"/>
              <a:t> X.</a:t>
            </a:r>
          </a:p>
        </p:txBody>
      </p:sp>
    </p:spTree>
    <p:extLst>
      <p:ext uri="{BB962C8B-B14F-4D97-AF65-F5344CB8AC3E}">
        <p14:creationId xmlns:p14="http://schemas.microsoft.com/office/powerpoint/2010/main" val="335026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Caracterización</a:t>
            </a:r>
            <a:r>
              <a:rPr lang="en-US" dirty="0" smtClean="0"/>
              <a:t> de </a:t>
            </a:r>
            <a:r>
              <a:rPr lang="en-US" dirty="0" err="1" smtClean="0"/>
              <a:t>espectros</a:t>
            </a:r>
            <a:r>
              <a:rPr lang="en-US" dirty="0" smtClean="0"/>
              <a:t> de </a:t>
            </a:r>
            <a:r>
              <a:rPr lang="en-US" dirty="0" err="1" smtClean="0"/>
              <a:t>fuentes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Probar</a:t>
            </a:r>
            <a:r>
              <a:rPr lang="en-US" dirty="0" smtClean="0"/>
              <a:t> la </a:t>
            </a:r>
            <a:r>
              <a:rPr lang="en-US" dirty="0" err="1" smtClean="0"/>
              <a:t>fuente</a:t>
            </a:r>
            <a:r>
              <a:rPr lang="en-US" dirty="0" smtClean="0"/>
              <a:t> Mini-X de </a:t>
            </a:r>
            <a:r>
              <a:rPr lang="en-US" dirty="0" err="1" smtClean="0"/>
              <a:t>ánodo</a:t>
            </a:r>
            <a:r>
              <a:rPr lang="en-US" dirty="0" smtClean="0"/>
              <a:t> de Plata.</a:t>
            </a:r>
          </a:p>
          <a:p>
            <a:r>
              <a:rPr lang="en-US" dirty="0" err="1"/>
              <a:t>Establecer</a:t>
            </a:r>
            <a:r>
              <a:rPr lang="en-US" dirty="0"/>
              <a:t> </a:t>
            </a:r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funcionamiento</a:t>
            </a:r>
            <a:r>
              <a:rPr lang="en-US"/>
              <a:t> </a:t>
            </a:r>
            <a:r>
              <a:rPr lang="en-US" smtClean="0"/>
              <a:t>entre las </a:t>
            </a:r>
            <a:r>
              <a:rPr lang="en-US" dirty="0" err="1"/>
              <a:t>fuentes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Caracterizar</a:t>
            </a:r>
            <a:r>
              <a:rPr lang="en-US" dirty="0" smtClean="0"/>
              <a:t> la </a:t>
            </a:r>
            <a:r>
              <a:rPr lang="en-US" dirty="0" err="1" smtClean="0"/>
              <a:t>respuesta</a:t>
            </a:r>
            <a:r>
              <a:rPr lang="en-US" dirty="0" smtClean="0"/>
              <a:t> del sensor MEDIPIX3.</a:t>
            </a:r>
          </a:p>
          <a:p>
            <a:r>
              <a:rPr lang="en-US" dirty="0" err="1" smtClean="0"/>
              <a:t>Caracterización</a:t>
            </a:r>
            <a:r>
              <a:rPr lang="en-US" dirty="0" smtClean="0"/>
              <a:t> del </a:t>
            </a:r>
            <a:r>
              <a:rPr lang="en-US" dirty="0" err="1" smtClean="0"/>
              <a:t>contraste</a:t>
            </a:r>
            <a:r>
              <a:rPr lang="en-US" dirty="0" smtClean="0"/>
              <a:t> de las </a:t>
            </a:r>
            <a:r>
              <a:rPr lang="en-US" dirty="0" err="1" smtClean="0"/>
              <a:t>fuentes</a:t>
            </a:r>
            <a:r>
              <a:rPr lang="en-US" dirty="0" smtClean="0"/>
              <a:t> de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plata</a:t>
            </a:r>
            <a:r>
              <a:rPr lang="en-US" dirty="0" smtClean="0"/>
              <a:t> y de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tungsteno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Estudiar</a:t>
            </a:r>
            <a:r>
              <a:rPr lang="en-US" dirty="0" smtClean="0"/>
              <a:t> las </a:t>
            </a:r>
            <a:r>
              <a:rPr lang="en-US" dirty="0" err="1" smtClean="0"/>
              <a:t>relaciones</a:t>
            </a:r>
            <a:r>
              <a:rPr lang="en-US" dirty="0" smtClean="0"/>
              <a:t> </a:t>
            </a:r>
            <a:r>
              <a:rPr lang="en-US" dirty="0" err="1" smtClean="0"/>
              <a:t>señal</a:t>
            </a:r>
            <a:r>
              <a:rPr lang="en-US" dirty="0" smtClean="0"/>
              <a:t> a </a:t>
            </a:r>
            <a:r>
              <a:rPr lang="en-US" dirty="0" err="1" smtClean="0"/>
              <a:t>ruido</a:t>
            </a:r>
            <a:r>
              <a:rPr lang="en-US" dirty="0" smtClean="0"/>
              <a:t> de las </a:t>
            </a:r>
            <a:r>
              <a:rPr lang="en-US" dirty="0" err="1" smtClean="0"/>
              <a:t>fuentes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90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caracterizar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espectros</a:t>
            </a:r>
            <a:r>
              <a:rPr lang="en-US" dirty="0"/>
              <a:t>?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materiales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ánodos</a:t>
            </a:r>
            <a:r>
              <a:rPr lang="en-US" dirty="0" smtClean="0"/>
              <a:t> </a:t>
            </a:r>
            <a:r>
              <a:rPr lang="en-US" dirty="0" err="1" smtClean="0"/>
              <a:t>afectan</a:t>
            </a:r>
            <a:r>
              <a:rPr lang="en-US" dirty="0" smtClean="0"/>
              <a:t> el </a:t>
            </a:r>
            <a:r>
              <a:rPr lang="en-US" dirty="0" err="1" smtClean="0"/>
              <a:t>espectro</a:t>
            </a:r>
            <a:r>
              <a:rPr lang="en-US" dirty="0" smtClean="0"/>
              <a:t> de </a:t>
            </a:r>
            <a:r>
              <a:rPr lang="en-US" dirty="0" err="1" smtClean="0"/>
              <a:t>emisión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expectros</a:t>
            </a:r>
            <a:r>
              <a:rPr lang="en-US" dirty="0" smtClean="0"/>
              <a:t> de </a:t>
            </a:r>
            <a:r>
              <a:rPr lang="en-US" dirty="0" err="1" smtClean="0"/>
              <a:t>emisión</a:t>
            </a:r>
            <a:r>
              <a:rPr lang="en-US" dirty="0" smtClean="0"/>
              <a:t> </a:t>
            </a:r>
            <a:r>
              <a:rPr lang="en-US" dirty="0" err="1" smtClean="0"/>
              <a:t>alteran</a:t>
            </a:r>
            <a:r>
              <a:rPr lang="en-US" dirty="0" smtClean="0"/>
              <a:t> las </a:t>
            </a:r>
            <a:r>
              <a:rPr lang="en-US" dirty="0" err="1" smtClean="0"/>
              <a:t>mediciones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materiales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62388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38200" y="1611868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Imagenes</a:t>
            </a:r>
            <a:r>
              <a:rPr lang="en-US" dirty="0" smtClean="0"/>
              <a:t> de </a:t>
            </a:r>
            <a:r>
              <a:rPr lang="en-US" dirty="0" err="1" smtClean="0"/>
              <a:t>tejidos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819400"/>
            <a:ext cx="33337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172200" y="2514600"/>
            <a:ext cx="13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XPS</a:t>
            </a:r>
            <a:endParaRPr lang="en-US" dirty="0"/>
          </a:p>
        </p:txBody>
      </p:sp>
      <p:sp>
        <p:nvSpPr>
          <p:cNvPr id="8" name="7 Rectángulo"/>
          <p:cNvSpPr/>
          <p:nvPr/>
        </p:nvSpPr>
        <p:spPr>
          <a:xfrm>
            <a:off x="5334000" y="4449633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https://en.wikipedia.org/wiki/X-ray_photoelectron_spectroscopy</a:t>
            </a:r>
          </a:p>
        </p:txBody>
      </p:sp>
      <p:sp>
        <p:nvSpPr>
          <p:cNvPr id="9" name="AutoShape 8" descr="blob:https://web.whatsapp.com/4034b8c1-5c8b-4743-b0d3-23b60e80713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blob:https://web.whatsapp.com/4034b8c1-5c8b-4743-b0d3-23b60e80713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4259072" cy="319430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07887"/>
            <a:ext cx="4259072" cy="344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1295400" y="52578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AMETEK. Miniature </a:t>
            </a:r>
            <a:r>
              <a:rPr lang="en-US" sz="1200" dirty="0"/>
              <a:t>X-Ray </a:t>
            </a:r>
            <a:r>
              <a:rPr lang="en-US" sz="1200" dirty="0" smtClean="0"/>
              <a:t>Source, </a:t>
            </a:r>
            <a:r>
              <a:rPr lang="en-US" sz="1200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3663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6" grpId="0"/>
      <p:bldP spid="7" grpId="0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 de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Tungsteno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67050"/>
            <a:ext cx="32575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609600" y="60960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[2] </a:t>
            </a:r>
            <a:r>
              <a:rPr lang="en-US" sz="1200" dirty="0" err="1" smtClean="0"/>
              <a:t>Hammamatsu</a:t>
            </a:r>
            <a:r>
              <a:rPr lang="en-US" sz="1200" dirty="0" smtClean="0"/>
              <a:t>. 100kV </a:t>
            </a:r>
            <a:r>
              <a:rPr lang="en-US" sz="1200" dirty="0"/>
              <a:t>MICROFOCUS X-RAY SOURCE L10321 INSTRUCTION </a:t>
            </a:r>
            <a:r>
              <a:rPr lang="en-US" sz="1200" dirty="0" smtClean="0"/>
              <a:t>MANUAL, 2017</a:t>
            </a:r>
            <a:r>
              <a:rPr lang="en-US" sz="1200" dirty="0"/>
              <a:t>.</a:t>
            </a:r>
          </a:p>
        </p:txBody>
      </p:sp>
      <p:sp>
        <p:nvSpPr>
          <p:cNvPr id="13" name="3 Marcador de contenido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marL="285750" indent="-285750"/>
            <a:r>
              <a:rPr lang="en-US" dirty="0" err="1"/>
              <a:t>Resolución</a:t>
            </a:r>
            <a:r>
              <a:rPr lang="en-US" dirty="0"/>
              <a:t> de 1kV.</a:t>
            </a:r>
          </a:p>
          <a:p>
            <a:pPr marL="285750" indent="-285750"/>
            <a:r>
              <a:rPr lang="en-US" dirty="0" err="1"/>
              <a:t>Ángulo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de </a:t>
            </a:r>
            <a:r>
              <a:rPr lang="en-US" dirty="0" err="1"/>
              <a:t>emisión</a:t>
            </a:r>
            <a:r>
              <a:rPr lang="en-US" dirty="0"/>
              <a:t> de 55°.</a:t>
            </a:r>
          </a:p>
          <a:p>
            <a:pPr marL="285750" indent="-285750"/>
            <a:r>
              <a:rPr lang="en-US" dirty="0" err="1"/>
              <a:t>Distancia</a:t>
            </a:r>
            <a:r>
              <a:rPr lang="en-US" dirty="0"/>
              <a:t> focal de 7.3mm.</a:t>
            </a:r>
          </a:p>
          <a:p>
            <a:pPr marL="285750" indent="-285750"/>
            <a:r>
              <a:rPr lang="en-US" dirty="0" err="1"/>
              <a:t>Tamaño</a:t>
            </a:r>
            <a:r>
              <a:rPr lang="en-US" dirty="0"/>
              <a:t> del </a:t>
            </a:r>
            <a:r>
              <a:rPr lang="en-US" dirty="0" err="1"/>
              <a:t>punto</a:t>
            </a:r>
            <a:r>
              <a:rPr lang="en-US" dirty="0"/>
              <a:t> focal variable.</a:t>
            </a:r>
            <a:endParaRPr lang="en-US" dirty="0"/>
          </a:p>
        </p:txBody>
      </p:sp>
      <p:pic>
        <p:nvPicPr>
          <p:cNvPr id="2053" name="Picture 5" descr="Image result for x-ray hamamats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24174"/>
            <a:ext cx="24003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Fuente de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plata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Resolución</a:t>
            </a:r>
            <a:r>
              <a:rPr lang="en-US" dirty="0" smtClean="0"/>
              <a:t> de 100V.</a:t>
            </a:r>
          </a:p>
          <a:p>
            <a:r>
              <a:rPr lang="en-US" dirty="0" err="1" smtClean="0"/>
              <a:t>Ángulo</a:t>
            </a:r>
            <a:r>
              <a:rPr lang="en-US" dirty="0" smtClean="0"/>
              <a:t> </a:t>
            </a:r>
            <a:r>
              <a:rPr lang="en-US" dirty="0" err="1" smtClean="0"/>
              <a:t>máximo</a:t>
            </a:r>
            <a:r>
              <a:rPr lang="en-US" dirty="0" smtClean="0"/>
              <a:t> de </a:t>
            </a:r>
            <a:r>
              <a:rPr lang="en-US" dirty="0" err="1" smtClean="0"/>
              <a:t>emisión</a:t>
            </a:r>
            <a:r>
              <a:rPr lang="en-US" dirty="0" smtClean="0"/>
              <a:t> de 55°.</a:t>
            </a:r>
          </a:p>
          <a:p>
            <a:r>
              <a:rPr lang="en-US" dirty="0" err="1" smtClean="0"/>
              <a:t>Distancia</a:t>
            </a:r>
            <a:r>
              <a:rPr lang="en-US" dirty="0" smtClean="0"/>
              <a:t> focal de 2mm.</a:t>
            </a:r>
          </a:p>
          <a:p>
            <a:r>
              <a:rPr lang="en-US" dirty="0" err="1" smtClean="0"/>
              <a:t>Tamaños</a:t>
            </a:r>
            <a:r>
              <a:rPr lang="en-US" dirty="0" smtClean="0"/>
              <a:t> del </a:t>
            </a:r>
            <a:r>
              <a:rPr lang="en-US" dirty="0" err="1" smtClean="0"/>
              <a:t>punto</a:t>
            </a:r>
            <a:r>
              <a:rPr lang="en-US" dirty="0" smtClean="0"/>
              <a:t> focal </a:t>
            </a:r>
            <a:r>
              <a:rPr lang="en-US" dirty="0" err="1" smtClean="0"/>
              <a:t>constante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32" y="3124199"/>
            <a:ext cx="54387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66800" y="6096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AMETEK. Miniature </a:t>
            </a:r>
            <a:r>
              <a:rPr lang="en-US" sz="1200" dirty="0"/>
              <a:t>X-Ray </a:t>
            </a:r>
            <a:r>
              <a:rPr lang="en-US" sz="1200" dirty="0" smtClean="0"/>
              <a:t>Source, </a:t>
            </a:r>
            <a:r>
              <a:rPr lang="en-US" sz="1200" dirty="0"/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881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Medipix3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Chip con de </a:t>
            </a:r>
            <a:r>
              <a:rPr lang="en-US" dirty="0" err="1" smtClean="0"/>
              <a:t>píxeles</a:t>
            </a:r>
            <a:r>
              <a:rPr lang="en-US" dirty="0" smtClean="0"/>
              <a:t> </a:t>
            </a:r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CMOS.</a:t>
            </a:r>
          </a:p>
          <a:p>
            <a:r>
              <a:rPr lang="en-US" dirty="0" err="1" smtClean="0"/>
              <a:t>Conectado</a:t>
            </a:r>
            <a:r>
              <a:rPr lang="en-US" dirty="0" smtClean="0"/>
              <a:t> a un sensor semiconductor </a:t>
            </a:r>
            <a:r>
              <a:rPr lang="en-US" dirty="0" err="1" smtClean="0"/>
              <a:t>segmentado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Conteo</a:t>
            </a:r>
            <a:r>
              <a:rPr lang="en-US" dirty="0" smtClean="0"/>
              <a:t> de </a:t>
            </a:r>
            <a:r>
              <a:rPr lang="en-US" dirty="0" err="1" smtClean="0"/>
              <a:t>electrones</a:t>
            </a:r>
            <a:r>
              <a:rPr lang="en-US" dirty="0" smtClean="0"/>
              <a:t> que </a:t>
            </a:r>
            <a:r>
              <a:rPr lang="en-US" dirty="0" err="1" smtClean="0"/>
              <a:t>llegan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píxeles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Barrido</a:t>
            </a:r>
            <a:r>
              <a:rPr lang="en-US" dirty="0" smtClean="0"/>
              <a:t> de </a:t>
            </a:r>
            <a:r>
              <a:rPr lang="en-US" dirty="0" err="1" smtClean="0"/>
              <a:t>energías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DACs.</a:t>
            </a:r>
          </a:p>
          <a:p>
            <a:r>
              <a:rPr lang="en-US" dirty="0" err="1" smtClean="0"/>
              <a:t>Almacenamiento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registros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canales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Binning.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con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Tungsteno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Variaciones</a:t>
            </a:r>
            <a:r>
              <a:rPr lang="en-US" dirty="0" smtClean="0"/>
              <a:t> de </a:t>
            </a:r>
            <a:r>
              <a:rPr lang="en-US" dirty="0" err="1" smtClean="0"/>
              <a:t>voltaje</a:t>
            </a:r>
            <a:r>
              <a:rPr lang="en-US" dirty="0" smtClean="0"/>
              <a:t> de 11keV a 47 </a:t>
            </a:r>
            <a:r>
              <a:rPr lang="en-US" dirty="0" err="1" smtClean="0"/>
              <a:t>keV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r>
              <a:rPr lang="en-US" dirty="0" smtClean="0"/>
              <a:t> de a 6keV.</a:t>
            </a:r>
          </a:p>
          <a:p>
            <a:r>
              <a:rPr lang="en-US" dirty="0" err="1" smtClean="0"/>
              <a:t>Tiempo</a:t>
            </a:r>
            <a:r>
              <a:rPr lang="en-US" dirty="0" smtClean="0"/>
              <a:t> de </a:t>
            </a:r>
            <a:r>
              <a:rPr lang="en-US" dirty="0" err="1" smtClean="0"/>
              <a:t>sxposición</a:t>
            </a:r>
            <a:r>
              <a:rPr lang="en-US" dirty="0" smtClean="0"/>
              <a:t> de 2.5s.</a:t>
            </a:r>
          </a:p>
          <a:p>
            <a:r>
              <a:rPr lang="en-US" dirty="0" smtClean="0"/>
              <a:t>5 </a:t>
            </a:r>
            <a:r>
              <a:rPr lang="en-US" dirty="0" err="1" smtClean="0"/>
              <a:t>espectros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voltaje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con </a:t>
            </a:r>
            <a:r>
              <a:rPr lang="en-US" dirty="0" err="1" smtClean="0"/>
              <a:t>ánodo</a:t>
            </a:r>
            <a:r>
              <a:rPr lang="en-US" dirty="0" smtClean="0"/>
              <a:t> de </a:t>
            </a:r>
            <a:r>
              <a:rPr lang="en-US" dirty="0" err="1" smtClean="0"/>
              <a:t>plata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espectros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157413"/>
            <a:ext cx="64198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5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operación</a:t>
            </a:r>
            <a:r>
              <a:rPr lang="en-US" dirty="0" smtClean="0"/>
              <a:t> de las Fuentes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CA1BE-FC94-4885-9445-182B44DF09E9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419350"/>
            <a:ext cx="54673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8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te">
  <a:themeElements>
    <a:clrScheme name="Horizonte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e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4463</TotalTime>
  <Words>359</Words>
  <Application>Microsoft Office PowerPoint</Application>
  <PresentationFormat>Presentación en pantalla (4:3)</PresentationFormat>
  <Paragraphs>66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Horizonte</vt:lpstr>
      <vt:lpstr>Caracterización de espectros de rayos X asociados a fuentes de tungsteno y plata usando un detector MEDIPIX3</vt:lpstr>
      <vt:lpstr>Caracterización de espectros de fuentes</vt:lpstr>
      <vt:lpstr>¿Por qué caracterizar los espectros?</vt:lpstr>
      <vt:lpstr>Fuente de ánodo de Tungsteno</vt:lpstr>
      <vt:lpstr>Fuente de ánodo de plata</vt:lpstr>
      <vt:lpstr>Sensor Medipix3</vt:lpstr>
      <vt:lpstr>Experimentos con ánodo de Tungsteno</vt:lpstr>
      <vt:lpstr>Experimentos con ánodo de plata</vt:lpstr>
      <vt:lpstr>Condiciones de operación de las Fuentes</vt:lpstr>
      <vt:lpstr>Condiciones de operación del sensor</vt:lpstr>
      <vt:lpstr>Espectros para ánodo de tungsteno</vt:lpstr>
      <vt:lpstr>Espectros para ánodo de plata</vt:lpstr>
      <vt:lpstr>Comparación de espectros</vt:lpstr>
      <vt:lpstr>Pasos a seguir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LOPEZ</dc:creator>
  <cp:lastModifiedBy>JUAN CAMILO LOPEZ</cp:lastModifiedBy>
  <cp:revision>166</cp:revision>
  <dcterms:created xsi:type="dcterms:W3CDTF">2017-11-13T18:33:27Z</dcterms:created>
  <dcterms:modified xsi:type="dcterms:W3CDTF">2018-04-19T21:36:46Z</dcterms:modified>
</cp:coreProperties>
</file>